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19_B85E6F50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77" r:id="rId3"/>
    <p:sldId id="257" r:id="rId4"/>
    <p:sldId id="287" r:id="rId5"/>
    <p:sldId id="263" r:id="rId6"/>
    <p:sldId id="278" r:id="rId7"/>
    <p:sldId id="279" r:id="rId8"/>
    <p:sldId id="280" r:id="rId9"/>
    <p:sldId id="314" r:id="rId10"/>
    <p:sldId id="281" r:id="rId11"/>
    <p:sldId id="309" r:id="rId12"/>
    <p:sldId id="325" r:id="rId13"/>
    <p:sldId id="312" r:id="rId14"/>
    <p:sldId id="315" r:id="rId15"/>
    <p:sldId id="316" r:id="rId16"/>
    <p:sldId id="313" r:id="rId17"/>
    <p:sldId id="310" r:id="rId18"/>
    <p:sldId id="305" r:id="rId19"/>
    <p:sldId id="295" r:id="rId20"/>
    <p:sldId id="317" r:id="rId21"/>
    <p:sldId id="286" r:id="rId22"/>
    <p:sldId id="289" r:id="rId23"/>
    <p:sldId id="311" r:id="rId24"/>
    <p:sldId id="291" r:id="rId25"/>
    <p:sldId id="318" r:id="rId26"/>
    <p:sldId id="292" r:id="rId27"/>
    <p:sldId id="293" r:id="rId28"/>
    <p:sldId id="307" r:id="rId29"/>
    <p:sldId id="294" r:id="rId30"/>
    <p:sldId id="319" r:id="rId31"/>
    <p:sldId id="296" r:id="rId32"/>
    <p:sldId id="320" r:id="rId33"/>
    <p:sldId id="297" r:id="rId34"/>
    <p:sldId id="298" r:id="rId35"/>
    <p:sldId id="321" r:id="rId36"/>
    <p:sldId id="299" r:id="rId37"/>
    <p:sldId id="300" r:id="rId38"/>
    <p:sldId id="303" r:id="rId39"/>
    <p:sldId id="322" r:id="rId40"/>
    <p:sldId id="308" r:id="rId41"/>
    <p:sldId id="326" r:id="rId42"/>
    <p:sldId id="323" r:id="rId43"/>
    <p:sldId id="284" r:id="rId44"/>
    <p:sldId id="285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6F437B1-AF2A-A27C-7A21-98CCC3980B9A}" name="Dsouza, Virgil Lara" initials="VD" userId="S::dsouza1726@saskpolytech.ca::28cdf07d-c7af-4194-b8f6-1315cd5dfa0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0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510" autoAdjust="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95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19_B85E6F5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35B80C-3A69-4D0D-A6A1-DAD36DF16E05}" authorId="{36F437B1-AF2A-A27C-7A21-98CCC3980B9A}" created="2024-09-20T11:15:10.22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093196624" sldId="281"/>
      <ac:picMk id="3076" creationId="{B6EED942-FB3F-2D45-3285-385075ED15F6}"/>
    </ac:deMkLst>
    <p188:txBody>
      <a:bodyPr/>
      <a:lstStyle/>
      <a:p>
        <a:r>
          <a:rPr lang="en-US"/>
          <a:t>Li, Tingxia &amp; Li, Tiankai &amp; Su, Rina &amp; Xin, Jile &amp; Han, Ding. (2023). Classification and Recognition of Goat Movement Behavior Based on SL-WOA-XGBoost. Electronics. 12. 3506. 10.3390/electronics12163506. 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4A5F81-EB90-4155-B00C-17FC12559BC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AEE9EA-D267-40A3-8308-CF6846270138}">
      <dgm:prSet phldrT="[Text]"/>
      <dgm:spPr/>
      <dgm:t>
        <a:bodyPr/>
        <a:lstStyle/>
        <a:p>
          <a:r>
            <a:rPr lang="en-IN" dirty="0"/>
            <a:t>Traditional Methods</a:t>
          </a:r>
          <a:endParaRPr lang="en-US" dirty="0"/>
        </a:p>
      </dgm:t>
    </dgm:pt>
    <dgm:pt modelId="{7AE96BF0-A771-4F88-AB0D-7D5F359538C5}" type="parTrans" cxnId="{085DECAF-3309-4BE6-9F18-C0CBD956E64D}">
      <dgm:prSet/>
      <dgm:spPr/>
      <dgm:t>
        <a:bodyPr/>
        <a:lstStyle/>
        <a:p>
          <a:endParaRPr lang="en-US"/>
        </a:p>
      </dgm:t>
    </dgm:pt>
    <dgm:pt modelId="{139998AE-5858-438A-828D-116946D78966}" type="sibTrans" cxnId="{085DECAF-3309-4BE6-9F18-C0CBD956E64D}">
      <dgm:prSet/>
      <dgm:spPr/>
      <dgm:t>
        <a:bodyPr/>
        <a:lstStyle/>
        <a:p>
          <a:endParaRPr lang="en-US"/>
        </a:p>
      </dgm:t>
    </dgm:pt>
    <dgm:pt modelId="{0510E24B-CA81-4D79-B0ED-F6E861C6939A}">
      <dgm:prSet phldrT="[Text]"/>
      <dgm:spPr/>
      <dgm:t>
        <a:bodyPr/>
        <a:lstStyle/>
        <a:p>
          <a:r>
            <a:rPr lang="en-IN" dirty="0"/>
            <a:t>Re-order Point Technique</a:t>
          </a:r>
          <a:endParaRPr lang="en-US" dirty="0"/>
        </a:p>
      </dgm:t>
    </dgm:pt>
    <dgm:pt modelId="{28FA9364-6609-4C62-BB54-1E4C4438CD6D}" type="parTrans" cxnId="{6D59A1F9-392E-461C-AA38-CB7B83D22416}">
      <dgm:prSet/>
      <dgm:spPr/>
      <dgm:t>
        <a:bodyPr/>
        <a:lstStyle/>
        <a:p>
          <a:endParaRPr lang="en-US"/>
        </a:p>
      </dgm:t>
    </dgm:pt>
    <dgm:pt modelId="{7E059A66-8332-46B1-AD88-D90B2C89347B}" type="sibTrans" cxnId="{6D59A1F9-392E-461C-AA38-CB7B83D22416}">
      <dgm:prSet/>
      <dgm:spPr/>
      <dgm:t>
        <a:bodyPr/>
        <a:lstStyle/>
        <a:p>
          <a:endParaRPr lang="en-US"/>
        </a:p>
      </dgm:t>
    </dgm:pt>
    <dgm:pt modelId="{292663BE-0F1D-4871-963D-E3DE304D19DA}">
      <dgm:prSet phldrT="[Text]"/>
      <dgm:spPr/>
      <dgm:t>
        <a:bodyPr/>
        <a:lstStyle/>
        <a:p>
          <a:r>
            <a:rPr lang="en-IN" dirty="0"/>
            <a:t>New Approach</a:t>
          </a:r>
          <a:endParaRPr lang="en-US" dirty="0"/>
        </a:p>
      </dgm:t>
    </dgm:pt>
    <dgm:pt modelId="{5C361C04-B477-4B59-B53E-C38D47967DAD}" type="parTrans" cxnId="{DF28CD28-A578-468A-A43D-A6286A22B076}">
      <dgm:prSet/>
      <dgm:spPr/>
      <dgm:t>
        <a:bodyPr/>
        <a:lstStyle/>
        <a:p>
          <a:endParaRPr lang="en-US"/>
        </a:p>
      </dgm:t>
    </dgm:pt>
    <dgm:pt modelId="{6E19B80B-EBBF-4666-84CA-00F6D3CA5AE8}" type="sibTrans" cxnId="{DF28CD28-A578-468A-A43D-A6286A22B076}">
      <dgm:prSet/>
      <dgm:spPr/>
      <dgm:t>
        <a:bodyPr/>
        <a:lstStyle/>
        <a:p>
          <a:endParaRPr lang="en-US"/>
        </a:p>
      </dgm:t>
    </dgm:pt>
    <dgm:pt modelId="{861B9792-AB2E-4B74-BD9C-07452665A020}">
      <dgm:prSet phldrT="[Text]"/>
      <dgm:spPr/>
      <dgm:t>
        <a:bodyPr/>
        <a:lstStyle/>
        <a:p>
          <a:r>
            <a:rPr lang="en-IN" dirty="0"/>
            <a:t>ABC analysis using seasonal trends, historical sales and supplier lead time</a:t>
          </a:r>
          <a:endParaRPr lang="en-US" dirty="0"/>
        </a:p>
      </dgm:t>
    </dgm:pt>
    <dgm:pt modelId="{9C8EF99C-C997-4091-9FEE-5919A6573817}" type="parTrans" cxnId="{8D8A6E15-6681-4152-8422-3EEB22591519}">
      <dgm:prSet/>
      <dgm:spPr/>
      <dgm:t>
        <a:bodyPr/>
        <a:lstStyle/>
        <a:p>
          <a:endParaRPr lang="en-US"/>
        </a:p>
      </dgm:t>
    </dgm:pt>
    <dgm:pt modelId="{BEDC8E4C-ADED-4151-AA6E-CDFBF2B2A2E8}" type="sibTrans" cxnId="{8D8A6E15-6681-4152-8422-3EEB22591519}">
      <dgm:prSet/>
      <dgm:spPr/>
      <dgm:t>
        <a:bodyPr/>
        <a:lstStyle/>
        <a:p>
          <a:endParaRPr lang="en-US"/>
        </a:p>
      </dgm:t>
    </dgm:pt>
    <dgm:pt modelId="{AA85A77D-37AB-455E-A001-A050C95C69B1}">
      <dgm:prSet phldrT="[Text]"/>
      <dgm:spPr/>
      <dgm:t>
        <a:bodyPr/>
        <a:lstStyle/>
        <a:p>
          <a:r>
            <a:rPr lang="en-IN" dirty="0"/>
            <a:t>Economic Order Quantity</a:t>
          </a:r>
        </a:p>
      </dgm:t>
    </dgm:pt>
    <dgm:pt modelId="{004FEF06-D74F-4264-8ECE-0DDE1E677F71}" type="parTrans" cxnId="{ABB0CC18-01A5-4A2A-9EE6-83360678D5F1}">
      <dgm:prSet/>
      <dgm:spPr/>
      <dgm:t>
        <a:bodyPr/>
        <a:lstStyle/>
        <a:p>
          <a:endParaRPr lang="en-US"/>
        </a:p>
      </dgm:t>
    </dgm:pt>
    <dgm:pt modelId="{F31B32A6-3A6C-4280-BBAE-11AE7C140D53}" type="sibTrans" cxnId="{ABB0CC18-01A5-4A2A-9EE6-83360678D5F1}">
      <dgm:prSet/>
      <dgm:spPr/>
      <dgm:t>
        <a:bodyPr/>
        <a:lstStyle/>
        <a:p>
          <a:endParaRPr lang="en-US"/>
        </a:p>
      </dgm:t>
    </dgm:pt>
    <dgm:pt modelId="{4C82B77E-3B4C-4F0D-81B4-4EFBF31BDC5E}">
      <dgm:prSet phldrT="[Text]"/>
      <dgm:spPr/>
      <dgm:t>
        <a:bodyPr/>
        <a:lstStyle/>
        <a:p>
          <a:r>
            <a:rPr lang="en-IN" dirty="0"/>
            <a:t>Category wise distribution</a:t>
          </a:r>
        </a:p>
      </dgm:t>
    </dgm:pt>
    <dgm:pt modelId="{921C05FE-54CB-4AAA-84AB-91CE3359285B}" type="parTrans" cxnId="{38DFB052-1820-4B04-9D04-F91423B99AF7}">
      <dgm:prSet/>
      <dgm:spPr/>
      <dgm:t>
        <a:bodyPr/>
        <a:lstStyle/>
        <a:p>
          <a:endParaRPr lang="en-US"/>
        </a:p>
      </dgm:t>
    </dgm:pt>
    <dgm:pt modelId="{6EBDE6B1-2227-48FB-BC37-52B13A1375B0}" type="sibTrans" cxnId="{38DFB052-1820-4B04-9D04-F91423B99AF7}">
      <dgm:prSet/>
      <dgm:spPr/>
      <dgm:t>
        <a:bodyPr/>
        <a:lstStyle/>
        <a:p>
          <a:endParaRPr lang="en-US"/>
        </a:p>
      </dgm:t>
    </dgm:pt>
    <dgm:pt modelId="{20397898-9D9D-4A3B-8B2E-5D5633DB9AB6}">
      <dgm:prSet phldrT="[Text]"/>
      <dgm:spPr/>
      <dgm:t>
        <a:bodyPr/>
        <a:lstStyle/>
        <a:p>
          <a:r>
            <a:rPr lang="en-IN" dirty="0"/>
            <a:t>Safety stock</a:t>
          </a:r>
          <a:endParaRPr lang="en-US" dirty="0"/>
        </a:p>
      </dgm:t>
    </dgm:pt>
    <dgm:pt modelId="{9AD48E16-6F28-44A5-8261-77B43106F52C}" type="sibTrans" cxnId="{C0366996-070A-4C1F-A0BB-08D26200E147}">
      <dgm:prSet/>
      <dgm:spPr/>
      <dgm:t>
        <a:bodyPr/>
        <a:lstStyle/>
        <a:p>
          <a:endParaRPr lang="en-US"/>
        </a:p>
      </dgm:t>
    </dgm:pt>
    <dgm:pt modelId="{7D9BBF0E-4AD4-4770-911D-860086C77043}" type="parTrans" cxnId="{C0366996-070A-4C1F-A0BB-08D26200E147}">
      <dgm:prSet/>
      <dgm:spPr/>
      <dgm:t>
        <a:bodyPr/>
        <a:lstStyle/>
        <a:p>
          <a:endParaRPr lang="en-US"/>
        </a:p>
      </dgm:t>
    </dgm:pt>
    <dgm:pt modelId="{0CBBF0B5-69B2-4611-8972-7CA1F0B654AF}">
      <dgm:prSet phldrT="[Text]"/>
      <dgm:spPr/>
      <dgm:t>
        <a:bodyPr/>
        <a:lstStyle/>
        <a:p>
          <a:r>
            <a:rPr lang="en-IN" dirty="0"/>
            <a:t>Forecasting using ARIMA, </a:t>
          </a:r>
          <a:r>
            <a:rPr lang="en-IN" dirty="0" err="1"/>
            <a:t>XGBoost</a:t>
          </a:r>
          <a:endParaRPr lang="en-US" dirty="0"/>
        </a:p>
      </dgm:t>
    </dgm:pt>
    <dgm:pt modelId="{5A705E61-E79A-4B58-BF8F-95BF364C38C8}" type="parTrans" cxnId="{B97E75C1-D88A-4729-AFA3-FC6E82D59CCB}">
      <dgm:prSet/>
      <dgm:spPr/>
      <dgm:t>
        <a:bodyPr/>
        <a:lstStyle/>
        <a:p>
          <a:endParaRPr lang="en-US"/>
        </a:p>
      </dgm:t>
    </dgm:pt>
    <dgm:pt modelId="{BA4537F0-4EAB-4EB1-9E06-FA6FD90152F3}" type="sibTrans" cxnId="{B97E75C1-D88A-4729-AFA3-FC6E82D59CCB}">
      <dgm:prSet/>
      <dgm:spPr/>
      <dgm:t>
        <a:bodyPr/>
        <a:lstStyle/>
        <a:p>
          <a:endParaRPr lang="en-US"/>
        </a:p>
      </dgm:t>
    </dgm:pt>
    <dgm:pt modelId="{3064047B-3D09-4071-BE3C-776F1970AFA2}" type="pres">
      <dgm:prSet presAssocID="{604A5F81-EB90-4155-B00C-17FC12559BC1}" presName="linear" presStyleCnt="0">
        <dgm:presLayoutVars>
          <dgm:dir/>
          <dgm:animLvl val="lvl"/>
          <dgm:resizeHandles val="exact"/>
        </dgm:presLayoutVars>
      </dgm:prSet>
      <dgm:spPr/>
    </dgm:pt>
    <dgm:pt modelId="{A4DA06BB-B225-45AD-A293-204950D85ACD}" type="pres">
      <dgm:prSet presAssocID="{26AEE9EA-D267-40A3-8308-CF6846270138}" presName="parentLin" presStyleCnt="0"/>
      <dgm:spPr/>
    </dgm:pt>
    <dgm:pt modelId="{F4D46B71-4E89-4650-89CB-A1D508F61091}" type="pres">
      <dgm:prSet presAssocID="{26AEE9EA-D267-40A3-8308-CF6846270138}" presName="parentLeftMargin" presStyleLbl="node1" presStyleIdx="0" presStyleCnt="2"/>
      <dgm:spPr/>
    </dgm:pt>
    <dgm:pt modelId="{C84D4110-B17C-48E0-AFE2-0E26CB610FA3}" type="pres">
      <dgm:prSet presAssocID="{26AEE9EA-D267-40A3-8308-CF684627013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942FC5B-1AD9-44CA-93EE-622368031037}" type="pres">
      <dgm:prSet presAssocID="{26AEE9EA-D267-40A3-8308-CF6846270138}" presName="negativeSpace" presStyleCnt="0"/>
      <dgm:spPr/>
    </dgm:pt>
    <dgm:pt modelId="{75DCD445-F11F-4D40-BBE1-C8122CF8E2CB}" type="pres">
      <dgm:prSet presAssocID="{26AEE9EA-D267-40A3-8308-CF6846270138}" presName="childText" presStyleLbl="conFgAcc1" presStyleIdx="0" presStyleCnt="2">
        <dgm:presLayoutVars>
          <dgm:bulletEnabled val="1"/>
        </dgm:presLayoutVars>
      </dgm:prSet>
      <dgm:spPr/>
    </dgm:pt>
    <dgm:pt modelId="{DBF9A3CD-99A6-4A2A-963E-6717CDFE8DAF}" type="pres">
      <dgm:prSet presAssocID="{139998AE-5858-438A-828D-116946D78966}" presName="spaceBetweenRectangles" presStyleCnt="0"/>
      <dgm:spPr/>
    </dgm:pt>
    <dgm:pt modelId="{457B1104-BDC0-4A67-B8C8-8DAA8B91472F}" type="pres">
      <dgm:prSet presAssocID="{292663BE-0F1D-4871-963D-E3DE304D19DA}" presName="parentLin" presStyleCnt="0"/>
      <dgm:spPr/>
    </dgm:pt>
    <dgm:pt modelId="{154B78CC-EE06-4A5D-B6DB-B8DA61BCCB6B}" type="pres">
      <dgm:prSet presAssocID="{292663BE-0F1D-4871-963D-E3DE304D19DA}" presName="parentLeftMargin" presStyleLbl="node1" presStyleIdx="0" presStyleCnt="2"/>
      <dgm:spPr/>
    </dgm:pt>
    <dgm:pt modelId="{83D3C0CD-6391-405D-8D00-D5C3207D850C}" type="pres">
      <dgm:prSet presAssocID="{292663BE-0F1D-4871-963D-E3DE304D19D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91A3DC8-C8BC-44E8-96AF-3A6E18E0D3C4}" type="pres">
      <dgm:prSet presAssocID="{292663BE-0F1D-4871-963D-E3DE304D19DA}" presName="negativeSpace" presStyleCnt="0"/>
      <dgm:spPr/>
    </dgm:pt>
    <dgm:pt modelId="{996DB425-DCDC-480B-815B-418009A2D2C3}" type="pres">
      <dgm:prSet presAssocID="{292663BE-0F1D-4871-963D-E3DE304D19D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3BFE800-6026-4D7E-9DF3-3515D31CD691}" type="presOf" srcId="{AA85A77D-37AB-455E-A001-A050C95C69B1}" destId="{75DCD445-F11F-4D40-BBE1-C8122CF8E2CB}" srcOrd="0" destOrd="1" presId="urn:microsoft.com/office/officeart/2005/8/layout/list1"/>
    <dgm:cxn modelId="{6828D503-BF24-47B5-AEF2-604553250FB6}" type="presOf" srcId="{4C82B77E-3B4C-4F0D-81B4-4EFBF31BDC5E}" destId="{75DCD445-F11F-4D40-BBE1-C8122CF8E2CB}" srcOrd="0" destOrd="2" presId="urn:microsoft.com/office/officeart/2005/8/layout/list1"/>
    <dgm:cxn modelId="{8D8A6E15-6681-4152-8422-3EEB22591519}" srcId="{292663BE-0F1D-4871-963D-E3DE304D19DA}" destId="{861B9792-AB2E-4B74-BD9C-07452665A020}" srcOrd="0" destOrd="0" parTransId="{9C8EF99C-C997-4091-9FEE-5919A6573817}" sibTransId="{BEDC8E4C-ADED-4151-AA6E-CDFBF2B2A2E8}"/>
    <dgm:cxn modelId="{491F7618-0017-45FB-A8E0-682E5D5B28F8}" type="presOf" srcId="{292663BE-0F1D-4871-963D-E3DE304D19DA}" destId="{154B78CC-EE06-4A5D-B6DB-B8DA61BCCB6B}" srcOrd="0" destOrd="0" presId="urn:microsoft.com/office/officeart/2005/8/layout/list1"/>
    <dgm:cxn modelId="{ABB0CC18-01A5-4A2A-9EE6-83360678D5F1}" srcId="{26AEE9EA-D267-40A3-8308-CF6846270138}" destId="{AA85A77D-37AB-455E-A001-A050C95C69B1}" srcOrd="1" destOrd="0" parTransId="{004FEF06-D74F-4264-8ECE-0DDE1E677F71}" sibTransId="{F31B32A6-3A6C-4280-BBAE-11AE7C140D53}"/>
    <dgm:cxn modelId="{DF28CD28-A578-468A-A43D-A6286A22B076}" srcId="{604A5F81-EB90-4155-B00C-17FC12559BC1}" destId="{292663BE-0F1D-4871-963D-E3DE304D19DA}" srcOrd="1" destOrd="0" parTransId="{5C361C04-B477-4B59-B53E-C38D47967DAD}" sibTransId="{6E19B80B-EBBF-4666-84CA-00F6D3CA5AE8}"/>
    <dgm:cxn modelId="{7C37025C-CA13-4321-AFE8-DACDCE586BB3}" type="presOf" srcId="{861B9792-AB2E-4B74-BD9C-07452665A020}" destId="{996DB425-DCDC-480B-815B-418009A2D2C3}" srcOrd="0" destOrd="0" presId="urn:microsoft.com/office/officeart/2005/8/layout/list1"/>
    <dgm:cxn modelId="{6472BF4C-4D8E-4ED7-B108-AB581502545A}" type="presOf" srcId="{26AEE9EA-D267-40A3-8308-CF6846270138}" destId="{F4D46B71-4E89-4650-89CB-A1D508F61091}" srcOrd="0" destOrd="0" presId="urn:microsoft.com/office/officeart/2005/8/layout/list1"/>
    <dgm:cxn modelId="{D3E2F751-B1DB-4070-8378-2686AA36CC00}" type="presOf" srcId="{604A5F81-EB90-4155-B00C-17FC12559BC1}" destId="{3064047B-3D09-4071-BE3C-776F1970AFA2}" srcOrd="0" destOrd="0" presId="urn:microsoft.com/office/officeart/2005/8/layout/list1"/>
    <dgm:cxn modelId="{38DFB052-1820-4B04-9D04-F91423B99AF7}" srcId="{26AEE9EA-D267-40A3-8308-CF6846270138}" destId="{4C82B77E-3B4C-4F0D-81B4-4EFBF31BDC5E}" srcOrd="2" destOrd="0" parTransId="{921C05FE-54CB-4AAA-84AB-91CE3359285B}" sibTransId="{6EBDE6B1-2227-48FB-BC37-52B13A1375B0}"/>
    <dgm:cxn modelId="{C0366996-070A-4C1F-A0BB-08D26200E147}" srcId="{292663BE-0F1D-4871-963D-E3DE304D19DA}" destId="{20397898-9D9D-4A3B-8B2E-5D5633DB9AB6}" srcOrd="1" destOrd="0" parTransId="{7D9BBF0E-4AD4-4770-911D-860086C77043}" sibTransId="{9AD48E16-6F28-44A5-8261-77B43106F52C}"/>
    <dgm:cxn modelId="{085DECAF-3309-4BE6-9F18-C0CBD956E64D}" srcId="{604A5F81-EB90-4155-B00C-17FC12559BC1}" destId="{26AEE9EA-D267-40A3-8308-CF6846270138}" srcOrd="0" destOrd="0" parTransId="{7AE96BF0-A771-4F88-AB0D-7D5F359538C5}" sibTransId="{139998AE-5858-438A-828D-116946D78966}"/>
    <dgm:cxn modelId="{B97E75C1-D88A-4729-AFA3-FC6E82D59CCB}" srcId="{292663BE-0F1D-4871-963D-E3DE304D19DA}" destId="{0CBBF0B5-69B2-4611-8972-7CA1F0B654AF}" srcOrd="2" destOrd="0" parTransId="{5A705E61-E79A-4B58-BF8F-95BF364C38C8}" sibTransId="{BA4537F0-4EAB-4EB1-9E06-FA6FD90152F3}"/>
    <dgm:cxn modelId="{067801CA-277C-4BED-83A8-947D7FA5EBD5}" type="presOf" srcId="{0510E24B-CA81-4D79-B0ED-F6E861C6939A}" destId="{75DCD445-F11F-4D40-BBE1-C8122CF8E2CB}" srcOrd="0" destOrd="0" presId="urn:microsoft.com/office/officeart/2005/8/layout/list1"/>
    <dgm:cxn modelId="{1793A2CB-6166-4A81-8080-07ED6E2E4E97}" type="presOf" srcId="{292663BE-0F1D-4871-963D-E3DE304D19DA}" destId="{83D3C0CD-6391-405D-8D00-D5C3207D850C}" srcOrd="1" destOrd="0" presId="urn:microsoft.com/office/officeart/2005/8/layout/list1"/>
    <dgm:cxn modelId="{8132EDDD-1488-4A53-B5A4-4583203C0430}" type="presOf" srcId="{20397898-9D9D-4A3B-8B2E-5D5633DB9AB6}" destId="{996DB425-DCDC-480B-815B-418009A2D2C3}" srcOrd="0" destOrd="1" presId="urn:microsoft.com/office/officeart/2005/8/layout/list1"/>
    <dgm:cxn modelId="{F120B4EC-BE50-4512-95E1-756B406A1DF7}" type="presOf" srcId="{0CBBF0B5-69B2-4611-8972-7CA1F0B654AF}" destId="{996DB425-DCDC-480B-815B-418009A2D2C3}" srcOrd="0" destOrd="2" presId="urn:microsoft.com/office/officeart/2005/8/layout/list1"/>
    <dgm:cxn modelId="{3AA5BFEC-3ADD-413F-8A5C-645D24F17711}" type="presOf" srcId="{26AEE9EA-D267-40A3-8308-CF6846270138}" destId="{C84D4110-B17C-48E0-AFE2-0E26CB610FA3}" srcOrd="1" destOrd="0" presId="urn:microsoft.com/office/officeart/2005/8/layout/list1"/>
    <dgm:cxn modelId="{6D59A1F9-392E-461C-AA38-CB7B83D22416}" srcId="{26AEE9EA-D267-40A3-8308-CF6846270138}" destId="{0510E24B-CA81-4D79-B0ED-F6E861C6939A}" srcOrd="0" destOrd="0" parTransId="{28FA9364-6609-4C62-BB54-1E4C4438CD6D}" sibTransId="{7E059A66-8332-46B1-AD88-D90B2C89347B}"/>
    <dgm:cxn modelId="{E915CFE9-BDC3-4910-9556-375BE73758F0}" type="presParOf" srcId="{3064047B-3D09-4071-BE3C-776F1970AFA2}" destId="{A4DA06BB-B225-45AD-A293-204950D85ACD}" srcOrd="0" destOrd="0" presId="urn:microsoft.com/office/officeart/2005/8/layout/list1"/>
    <dgm:cxn modelId="{02EB5AAB-3D82-4340-9047-07B50775FB13}" type="presParOf" srcId="{A4DA06BB-B225-45AD-A293-204950D85ACD}" destId="{F4D46B71-4E89-4650-89CB-A1D508F61091}" srcOrd="0" destOrd="0" presId="urn:microsoft.com/office/officeart/2005/8/layout/list1"/>
    <dgm:cxn modelId="{051B9DBB-E2B6-4E6B-9532-FAB1349EE9CE}" type="presParOf" srcId="{A4DA06BB-B225-45AD-A293-204950D85ACD}" destId="{C84D4110-B17C-48E0-AFE2-0E26CB610FA3}" srcOrd="1" destOrd="0" presId="urn:microsoft.com/office/officeart/2005/8/layout/list1"/>
    <dgm:cxn modelId="{E7284E68-BA8B-4167-AFC9-7F954AE483E7}" type="presParOf" srcId="{3064047B-3D09-4071-BE3C-776F1970AFA2}" destId="{A942FC5B-1AD9-44CA-93EE-622368031037}" srcOrd="1" destOrd="0" presId="urn:microsoft.com/office/officeart/2005/8/layout/list1"/>
    <dgm:cxn modelId="{513281DF-81C9-441F-B3E5-9184F29684E3}" type="presParOf" srcId="{3064047B-3D09-4071-BE3C-776F1970AFA2}" destId="{75DCD445-F11F-4D40-BBE1-C8122CF8E2CB}" srcOrd="2" destOrd="0" presId="urn:microsoft.com/office/officeart/2005/8/layout/list1"/>
    <dgm:cxn modelId="{EAF88747-3DA4-428F-A40B-CDB50AB86A56}" type="presParOf" srcId="{3064047B-3D09-4071-BE3C-776F1970AFA2}" destId="{DBF9A3CD-99A6-4A2A-963E-6717CDFE8DAF}" srcOrd="3" destOrd="0" presId="urn:microsoft.com/office/officeart/2005/8/layout/list1"/>
    <dgm:cxn modelId="{2044DCBE-C5A6-4F17-AA64-86AF1C154FF0}" type="presParOf" srcId="{3064047B-3D09-4071-BE3C-776F1970AFA2}" destId="{457B1104-BDC0-4A67-B8C8-8DAA8B91472F}" srcOrd="4" destOrd="0" presId="urn:microsoft.com/office/officeart/2005/8/layout/list1"/>
    <dgm:cxn modelId="{7D7BA553-5E84-4B3A-A9DD-22AAFC3ACBE7}" type="presParOf" srcId="{457B1104-BDC0-4A67-B8C8-8DAA8B91472F}" destId="{154B78CC-EE06-4A5D-B6DB-B8DA61BCCB6B}" srcOrd="0" destOrd="0" presId="urn:microsoft.com/office/officeart/2005/8/layout/list1"/>
    <dgm:cxn modelId="{1BD021C2-E30A-4A3E-A0E4-1A9D125CF569}" type="presParOf" srcId="{457B1104-BDC0-4A67-B8C8-8DAA8B91472F}" destId="{83D3C0CD-6391-405D-8D00-D5C3207D850C}" srcOrd="1" destOrd="0" presId="urn:microsoft.com/office/officeart/2005/8/layout/list1"/>
    <dgm:cxn modelId="{192F80FC-66CA-4653-B83A-F7BA858776D2}" type="presParOf" srcId="{3064047B-3D09-4071-BE3C-776F1970AFA2}" destId="{491A3DC8-C8BC-44E8-96AF-3A6E18E0D3C4}" srcOrd="5" destOrd="0" presId="urn:microsoft.com/office/officeart/2005/8/layout/list1"/>
    <dgm:cxn modelId="{6F2AA047-9885-4855-938C-ACF0C702CE3E}" type="presParOf" srcId="{3064047B-3D09-4071-BE3C-776F1970AFA2}" destId="{996DB425-DCDC-480B-815B-418009A2D2C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6CE6FC-1BCE-48B4-894B-32D7885C03C8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F7C2C3-BE88-452D-A00E-DEC3B61BB984}">
      <dgm:prSet phldrT="[Text]" custT="1"/>
      <dgm:spPr/>
      <dgm:t>
        <a:bodyPr/>
        <a:lstStyle/>
        <a:p>
          <a:r>
            <a:rPr lang="en-US" sz="1200" b="1" dirty="0"/>
            <a:t>from </a:t>
          </a:r>
          <a:r>
            <a:rPr lang="en-US" sz="1200" b="1" dirty="0" err="1"/>
            <a:t>statsmodels.tsa.stattools</a:t>
          </a:r>
          <a:r>
            <a:rPr lang="en-US" sz="1200" b="1" dirty="0"/>
            <a:t> import </a:t>
          </a:r>
          <a:r>
            <a:rPr lang="en-US" sz="1200" b="1" dirty="0" err="1"/>
            <a:t>adfuller</a:t>
          </a:r>
          <a:endParaRPr lang="en-US" sz="1200" b="1" dirty="0"/>
        </a:p>
      </dgm:t>
    </dgm:pt>
    <dgm:pt modelId="{2323A727-8544-414C-9F57-EE30545B9A6A}" type="parTrans" cxnId="{5AC80F39-1A43-4B1D-AB27-F7ED707698A8}">
      <dgm:prSet/>
      <dgm:spPr/>
      <dgm:t>
        <a:bodyPr/>
        <a:lstStyle/>
        <a:p>
          <a:endParaRPr lang="en-US" sz="2800" b="1"/>
        </a:p>
      </dgm:t>
    </dgm:pt>
    <dgm:pt modelId="{884E6FFD-98BA-423E-A7EE-1A2F64DC6883}" type="sibTrans" cxnId="{5AC80F39-1A43-4B1D-AB27-F7ED707698A8}">
      <dgm:prSet/>
      <dgm:spPr/>
      <dgm:t>
        <a:bodyPr/>
        <a:lstStyle/>
        <a:p>
          <a:endParaRPr lang="en-US" sz="2800" b="1"/>
        </a:p>
      </dgm:t>
    </dgm:pt>
    <dgm:pt modelId="{FED02AEB-CC08-45F8-A074-F7421B3ABD62}">
      <dgm:prSet phldrT="[Text]" custT="1"/>
      <dgm:spPr/>
      <dgm:t>
        <a:bodyPr/>
        <a:lstStyle/>
        <a:p>
          <a:r>
            <a:rPr lang="en-US" sz="1200" b="1" dirty="0"/>
            <a:t>from </a:t>
          </a:r>
          <a:r>
            <a:rPr lang="en-US" sz="1200" b="1" dirty="0" err="1"/>
            <a:t>statsmodels.graphics.tsaplots</a:t>
          </a:r>
          <a:r>
            <a:rPr lang="en-US" sz="1200" b="1" dirty="0"/>
            <a:t> import </a:t>
          </a:r>
          <a:r>
            <a:rPr lang="en-US" sz="1200" b="1" dirty="0" err="1"/>
            <a:t>plot_acf</a:t>
          </a:r>
          <a:r>
            <a:rPr lang="en-US" sz="1200" b="1" dirty="0"/>
            <a:t>, </a:t>
          </a:r>
          <a:r>
            <a:rPr lang="en-US" sz="1200" b="1" dirty="0" err="1"/>
            <a:t>plot_pacf</a:t>
          </a:r>
          <a:endParaRPr lang="en-US" sz="1200" b="1" dirty="0"/>
        </a:p>
      </dgm:t>
    </dgm:pt>
    <dgm:pt modelId="{E5A136C6-338F-4B20-AADF-1A3F751B675E}" type="parTrans" cxnId="{E3C4B663-855D-46B1-AD79-38E86DCEAD81}">
      <dgm:prSet/>
      <dgm:spPr/>
      <dgm:t>
        <a:bodyPr/>
        <a:lstStyle/>
        <a:p>
          <a:endParaRPr lang="en-US" sz="2800" b="1"/>
        </a:p>
      </dgm:t>
    </dgm:pt>
    <dgm:pt modelId="{D804F6FC-E9C3-4ACD-B1D4-CAD747F596A4}" type="sibTrans" cxnId="{E3C4B663-855D-46B1-AD79-38E86DCEAD81}">
      <dgm:prSet/>
      <dgm:spPr/>
      <dgm:t>
        <a:bodyPr/>
        <a:lstStyle/>
        <a:p>
          <a:endParaRPr lang="en-US" sz="2800" b="1"/>
        </a:p>
      </dgm:t>
    </dgm:pt>
    <dgm:pt modelId="{2830CFFF-F49A-4BD8-9CDF-8FB4D4D9EAA4}">
      <dgm:prSet phldrT="[Text]" custT="1"/>
      <dgm:spPr/>
      <dgm:t>
        <a:bodyPr/>
        <a:lstStyle/>
        <a:p>
          <a:r>
            <a:rPr lang="en-US" sz="1200" b="1" dirty="0"/>
            <a:t>from </a:t>
          </a:r>
          <a:r>
            <a:rPr lang="en-US" sz="1200" b="1" dirty="0" err="1"/>
            <a:t>statsmodels.tsa.arima.model</a:t>
          </a:r>
          <a:r>
            <a:rPr lang="en-US" sz="1200" b="1" dirty="0"/>
            <a:t> import ARIMA</a:t>
          </a:r>
        </a:p>
      </dgm:t>
    </dgm:pt>
    <dgm:pt modelId="{F61574FB-6186-47A8-BFFE-9B415E6A2140}" type="parTrans" cxnId="{AC7ED966-5F2C-4B9F-89E7-AF363264549C}">
      <dgm:prSet/>
      <dgm:spPr/>
      <dgm:t>
        <a:bodyPr/>
        <a:lstStyle/>
        <a:p>
          <a:endParaRPr lang="en-US" sz="2800" b="1"/>
        </a:p>
      </dgm:t>
    </dgm:pt>
    <dgm:pt modelId="{CF030DE6-EE76-4419-B807-5E009361EB9F}" type="sibTrans" cxnId="{AC7ED966-5F2C-4B9F-89E7-AF363264549C}">
      <dgm:prSet/>
      <dgm:spPr/>
      <dgm:t>
        <a:bodyPr/>
        <a:lstStyle/>
        <a:p>
          <a:endParaRPr lang="en-US" sz="2800" b="1"/>
        </a:p>
      </dgm:t>
    </dgm:pt>
    <dgm:pt modelId="{6B650837-5A55-49F8-A2F1-753BCF44F37B}">
      <dgm:prSet phldrT="[Text]" custT="1"/>
      <dgm:spPr/>
      <dgm:t>
        <a:bodyPr/>
        <a:lstStyle/>
        <a:p>
          <a:r>
            <a:rPr lang="en-US" sz="1200" b="1" dirty="0"/>
            <a:t>from </a:t>
          </a:r>
          <a:r>
            <a:rPr lang="en-US" sz="1200" b="1" dirty="0" err="1"/>
            <a:t>sklearn.model_selection</a:t>
          </a:r>
          <a:r>
            <a:rPr lang="en-US" sz="1200" b="1" dirty="0"/>
            <a:t> import </a:t>
          </a:r>
          <a:r>
            <a:rPr lang="en-US" sz="1200" b="1" dirty="0" err="1"/>
            <a:t>train_test_split</a:t>
          </a:r>
          <a:endParaRPr lang="en-US" sz="1200" b="1" dirty="0"/>
        </a:p>
      </dgm:t>
    </dgm:pt>
    <dgm:pt modelId="{3EBFA34F-C4D5-49F5-A553-27638CE712D0}" type="parTrans" cxnId="{FDE2C023-96F1-42E7-8102-59560B8FA3CE}">
      <dgm:prSet/>
      <dgm:spPr/>
      <dgm:t>
        <a:bodyPr/>
        <a:lstStyle/>
        <a:p>
          <a:endParaRPr lang="en-US" sz="2800" b="1"/>
        </a:p>
      </dgm:t>
    </dgm:pt>
    <dgm:pt modelId="{1C35C228-5775-4A03-8263-3C23DFCC0614}" type="sibTrans" cxnId="{FDE2C023-96F1-42E7-8102-59560B8FA3CE}">
      <dgm:prSet/>
      <dgm:spPr/>
      <dgm:t>
        <a:bodyPr/>
        <a:lstStyle/>
        <a:p>
          <a:endParaRPr lang="en-US" sz="2800" b="1"/>
        </a:p>
      </dgm:t>
    </dgm:pt>
    <dgm:pt modelId="{EBDF2264-F9D6-4D65-A2C7-55D3165DA9A1}">
      <dgm:prSet phldrT="[Text]" custT="1"/>
      <dgm:spPr/>
      <dgm:t>
        <a:bodyPr/>
        <a:lstStyle/>
        <a:p>
          <a:r>
            <a:rPr lang="en-US" sz="1200" b="1"/>
            <a:t>from sklearn.metrics import mean_squared_error</a:t>
          </a:r>
          <a:endParaRPr lang="en-US" sz="1200" b="1" dirty="0"/>
        </a:p>
      </dgm:t>
    </dgm:pt>
    <dgm:pt modelId="{ADE99851-E6DB-454C-A9B6-31B43111B5B1}" type="parTrans" cxnId="{3826CB2A-F140-4747-AFD4-B6E813F7F52F}">
      <dgm:prSet/>
      <dgm:spPr/>
      <dgm:t>
        <a:bodyPr/>
        <a:lstStyle/>
        <a:p>
          <a:endParaRPr lang="en-US" sz="2800" b="1"/>
        </a:p>
      </dgm:t>
    </dgm:pt>
    <dgm:pt modelId="{0AADA8D0-1AAE-42B5-8DB1-1F7B93C23AB8}" type="sibTrans" cxnId="{3826CB2A-F140-4747-AFD4-B6E813F7F52F}">
      <dgm:prSet/>
      <dgm:spPr/>
      <dgm:t>
        <a:bodyPr/>
        <a:lstStyle/>
        <a:p>
          <a:endParaRPr lang="en-US" sz="2800" b="1"/>
        </a:p>
      </dgm:t>
    </dgm:pt>
    <dgm:pt modelId="{AFE0E8B2-ED83-411B-AFCD-934F7C8F6CF2}">
      <dgm:prSet phldrT="[Text]" custT="1"/>
      <dgm:spPr/>
      <dgm:t>
        <a:bodyPr/>
        <a:lstStyle/>
        <a:p>
          <a:r>
            <a:rPr lang="en-US" sz="1200" b="1"/>
            <a:t>from sklearn.preprocessing import MinMaxScaler</a:t>
          </a:r>
          <a:endParaRPr lang="en-US" sz="1200" b="1" dirty="0"/>
        </a:p>
      </dgm:t>
    </dgm:pt>
    <dgm:pt modelId="{E86EEEB3-D987-4F37-82C2-87AC7C84FD6F}" type="parTrans" cxnId="{7E87D80F-8789-441B-8864-6E2465187E30}">
      <dgm:prSet/>
      <dgm:spPr/>
      <dgm:t>
        <a:bodyPr/>
        <a:lstStyle/>
        <a:p>
          <a:endParaRPr lang="en-US" sz="2800" b="1"/>
        </a:p>
      </dgm:t>
    </dgm:pt>
    <dgm:pt modelId="{326611A4-10E4-4342-B2B2-8AED7FE43107}" type="sibTrans" cxnId="{7E87D80F-8789-441B-8864-6E2465187E30}">
      <dgm:prSet/>
      <dgm:spPr/>
      <dgm:t>
        <a:bodyPr/>
        <a:lstStyle/>
        <a:p>
          <a:endParaRPr lang="en-US" sz="2800" b="1"/>
        </a:p>
      </dgm:t>
    </dgm:pt>
    <dgm:pt modelId="{6A24ED32-731B-4D72-99E0-77E4BE32E98A}">
      <dgm:prSet phldrT="[Text]" custT="1"/>
      <dgm:spPr/>
      <dgm:t>
        <a:bodyPr/>
        <a:lstStyle/>
        <a:p>
          <a:r>
            <a:rPr lang="en-US" sz="1200" b="1"/>
            <a:t>from sklearn.metrics import mean_absolute_error</a:t>
          </a:r>
          <a:endParaRPr lang="en-US" sz="1200" b="1" dirty="0"/>
        </a:p>
      </dgm:t>
    </dgm:pt>
    <dgm:pt modelId="{B0012FE8-602B-49A0-B415-CFA54AEE01D3}" type="parTrans" cxnId="{0C3B00E7-5943-477D-9EE5-AD2EC08C7238}">
      <dgm:prSet/>
      <dgm:spPr/>
      <dgm:t>
        <a:bodyPr/>
        <a:lstStyle/>
        <a:p>
          <a:endParaRPr lang="en-US" sz="2800" b="1"/>
        </a:p>
      </dgm:t>
    </dgm:pt>
    <dgm:pt modelId="{A51C03BF-9076-4823-B3B9-3B3537590A5D}" type="sibTrans" cxnId="{0C3B00E7-5943-477D-9EE5-AD2EC08C7238}">
      <dgm:prSet/>
      <dgm:spPr/>
      <dgm:t>
        <a:bodyPr/>
        <a:lstStyle/>
        <a:p>
          <a:endParaRPr lang="en-US" sz="2800" b="1"/>
        </a:p>
      </dgm:t>
    </dgm:pt>
    <dgm:pt modelId="{977095D9-D5DC-406A-90F1-4D40E41BC142}">
      <dgm:prSet phldrT="[Text]" custT="1"/>
      <dgm:spPr/>
      <dgm:t>
        <a:bodyPr/>
        <a:lstStyle/>
        <a:p>
          <a:r>
            <a:rPr lang="en-US" sz="1200" b="1"/>
            <a:t>from sklearn.metrics import confusion_matrix, ConfusionMatrixDisplay</a:t>
          </a:r>
          <a:endParaRPr lang="en-US" sz="1200" b="1" dirty="0"/>
        </a:p>
      </dgm:t>
    </dgm:pt>
    <dgm:pt modelId="{0B7A1C36-2C87-4C48-B4C3-D3BEA8973D88}" type="parTrans" cxnId="{BA75B1D4-4E39-4A4B-9A93-265342566659}">
      <dgm:prSet/>
      <dgm:spPr/>
      <dgm:t>
        <a:bodyPr/>
        <a:lstStyle/>
        <a:p>
          <a:endParaRPr lang="en-US" sz="2800" b="1"/>
        </a:p>
      </dgm:t>
    </dgm:pt>
    <dgm:pt modelId="{DFE9B84C-AD95-4FC6-87C9-1A9D858DD914}" type="sibTrans" cxnId="{BA75B1D4-4E39-4A4B-9A93-265342566659}">
      <dgm:prSet/>
      <dgm:spPr/>
      <dgm:t>
        <a:bodyPr/>
        <a:lstStyle/>
        <a:p>
          <a:endParaRPr lang="en-US" sz="2800" b="1"/>
        </a:p>
      </dgm:t>
    </dgm:pt>
    <dgm:pt modelId="{C4A42DAC-8B16-45F8-B023-58D9D7E55B9B}">
      <dgm:prSet phldrT="[Text]" custT="1"/>
      <dgm:spPr/>
      <dgm:t>
        <a:bodyPr/>
        <a:lstStyle/>
        <a:p>
          <a:r>
            <a:rPr lang="en-US" sz="1200" b="1"/>
            <a:t>import xgboost as xgb</a:t>
          </a:r>
          <a:endParaRPr lang="en-US" sz="1200" b="1" dirty="0"/>
        </a:p>
      </dgm:t>
    </dgm:pt>
    <dgm:pt modelId="{74F252CA-D60A-4900-A46E-B5E4B71237CB}" type="parTrans" cxnId="{8F1B064C-99EA-4A68-B668-6CCA6DB8BF00}">
      <dgm:prSet/>
      <dgm:spPr/>
      <dgm:t>
        <a:bodyPr/>
        <a:lstStyle/>
        <a:p>
          <a:endParaRPr lang="en-US" sz="2800" b="1"/>
        </a:p>
      </dgm:t>
    </dgm:pt>
    <dgm:pt modelId="{EE8871CB-08E5-4FFA-B2BE-F03C22EC089F}" type="sibTrans" cxnId="{8F1B064C-99EA-4A68-B668-6CCA6DB8BF00}">
      <dgm:prSet/>
      <dgm:spPr/>
      <dgm:t>
        <a:bodyPr/>
        <a:lstStyle/>
        <a:p>
          <a:endParaRPr lang="en-US" sz="2800" b="1"/>
        </a:p>
      </dgm:t>
    </dgm:pt>
    <dgm:pt modelId="{72BC5A77-E3F8-4BF7-911A-3C43F05908A4}" type="pres">
      <dgm:prSet presAssocID="{206CE6FC-1BCE-48B4-894B-32D7885C03C8}" presName="Name0" presStyleCnt="0">
        <dgm:presLayoutVars>
          <dgm:dir/>
          <dgm:animLvl val="lvl"/>
          <dgm:resizeHandles val="exact"/>
        </dgm:presLayoutVars>
      </dgm:prSet>
      <dgm:spPr/>
    </dgm:pt>
    <dgm:pt modelId="{E9910F4A-F454-44EF-ABFC-EDBC64681D67}" type="pres">
      <dgm:prSet presAssocID="{34F7C2C3-BE88-452D-A00E-DEC3B61BB984}" presName="linNode" presStyleCnt="0"/>
      <dgm:spPr/>
    </dgm:pt>
    <dgm:pt modelId="{F2C38672-A058-4CC7-A4B0-706806244331}" type="pres">
      <dgm:prSet presAssocID="{34F7C2C3-BE88-452D-A00E-DEC3B61BB984}" presName="parTx" presStyleLbl="revTx" presStyleIdx="0" presStyleCnt="9">
        <dgm:presLayoutVars>
          <dgm:chMax val="1"/>
          <dgm:bulletEnabled val="1"/>
        </dgm:presLayoutVars>
      </dgm:prSet>
      <dgm:spPr/>
    </dgm:pt>
    <dgm:pt modelId="{E2562AE6-5FCC-4549-8E36-42147BE4643C}" type="pres">
      <dgm:prSet presAssocID="{34F7C2C3-BE88-452D-A00E-DEC3B61BB984}" presName="bracket" presStyleLbl="parChTrans1D1" presStyleIdx="0" presStyleCnt="9"/>
      <dgm:spPr/>
    </dgm:pt>
    <dgm:pt modelId="{78BA0B6B-EC95-41E5-B7FA-4B5C244DBE05}" type="pres">
      <dgm:prSet presAssocID="{34F7C2C3-BE88-452D-A00E-DEC3B61BB984}" presName="spH" presStyleCnt="0"/>
      <dgm:spPr/>
    </dgm:pt>
    <dgm:pt modelId="{E1F38BE1-5A4E-4A96-B9E9-A8421F3922E9}" type="pres">
      <dgm:prSet presAssocID="{884E6FFD-98BA-423E-A7EE-1A2F64DC6883}" presName="spV" presStyleCnt="0"/>
      <dgm:spPr/>
    </dgm:pt>
    <dgm:pt modelId="{BDE5FEF4-5998-4518-851F-58D7F901D5B8}" type="pres">
      <dgm:prSet presAssocID="{FED02AEB-CC08-45F8-A074-F7421B3ABD62}" presName="linNode" presStyleCnt="0"/>
      <dgm:spPr/>
    </dgm:pt>
    <dgm:pt modelId="{12C8BD8C-D6DF-4C09-9768-0C54C323DB1C}" type="pres">
      <dgm:prSet presAssocID="{FED02AEB-CC08-45F8-A074-F7421B3ABD62}" presName="parTx" presStyleLbl="revTx" presStyleIdx="1" presStyleCnt="9">
        <dgm:presLayoutVars>
          <dgm:chMax val="1"/>
          <dgm:bulletEnabled val="1"/>
        </dgm:presLayoutVars>
      </dgm:prSet>
      <dgm:spPr/>
    </dgm:pt>
    <dgm:pt modelId="{ACFDC6E9-A97D-4F21-AD75-9A3B24347A07}" type="pres">
      <dgm:prSet presAssocID="{FED02AEB-CC08-45F8-A074-F7421B3ABD62}" presName="bracket" presStyleLbl="parChTrans1D1" presStyleIdx="1" presStyleCnt="9"/>
      <dgm:spPr/>
    </dgm:pt>
    <dgm:pt modelId="{56770EEF-CD01-4364-8925-94DC67EEA064}" type="pres">
      <dgm:prSet presAssocID="{FED02AEB-CC08-45F8-A074-F7421B3ABD62}" presName="spH" presStyleCnt="0"/>
      <dgm:spPr/>
    </dgm:pt>
    <dgm:pt modelId="{1FC516C9-B83A-4113-A7FA-9AF650A45828}" type="pres">
      <dgm:prSet presAssocID="{D804F6FC-E9C3-4ACD-B1D4-CAD747F596A4}" presName="spV" presStyleCnt="0"/>
      <dgm:spPr/>
    </dgm:pt>
    <dgm:pt modelId="{DA49B557-41BE-4C2F-8235-333D1E03863C}" type="pres">
      <dgm:prSet presAssocID="{2830CFFF-F49A-4BD8-9CDF-8FB4D4D9EAA4}" presName="linNode" presStyleCnt="0"/>
      <dgm:spPr/>
    </dgm:pt>
    <dgm:pt modelId="{D5AFAA72-70ED-485A-A26B-83BDE7021254}" type="pres">
      <dgm:prSet presAssocID="{2830CFFF-F49A-4BD8-9CDF-8FB4D4D9EAA4}" presName="parTx" presStyleLbl="revTx" presStyleIdx="2" presStyleCnt="9">
        <dgm:presLayoutVars>
          <dgm:chMax val="1"/>
          <dgm:bulletEnabled val="1"/>
        </dgm:presLayoutVars>
      </dgm:prSet>
      <dgm:spPr/>
    </dgm:pt>
    <dgm:pt modelId="{C45EB942-FB31-4952-8AFA-8862D770479A}" type="pres">
      <dgm:prSet presAssocID="{2830CFFF-F49A-4BD8-9CDF-8FB4D4D9EAA4}" presName="bracket" presStyleLbl="parChTrans1D1" presStyleIdx="2" presStyleCnt="9"/>
      <dgm:spPr/>
    </dgm:pt>
    <dgm:pt modelId="{072F1783-9474-47F9-8884-9960C4E30D0D}" type="pres">
      <dgm:prSet presAssocID="{2830CFFF-F49A-4BD8-9CDF-8FB4D4D9EAA4}" presName="spH" presStyleCnt="0"/>
      <dgm:spPr/>
    </dgm:pt>
    <dgm:pt modelId="{55463632-4AD4-4446-AD45-F8663632D6A7}" type="pres">
      <dgm:prSet presAssocID="{CF030DE6-EE76-4419-B807-5E009361EB9F}" presName="spV" presStyleCnt="0"/>
      <dgm:spPr/>
    </dgm:pt>
    <dgm:pt modelId="{F7E483FD-BE7F-480A-BA13-0CF81746127E}" type="pres">
      <dgm:prSet presAssocID="{6B650837-5A55-49F8-A2F1-753BCF44F37B}" presName="linNode" presStyleCnt="0"/>
      <dgm:spPr/>
    </dgm:pt>
    <dgm:pt modelId="{195070B1-5DB4-4EE0-A294-E99156CE0B15}" type="pres">
      <dgm:prSet presAssocID="{6B650837-5A55-49F8-A2F1-753BCF44F37B}" presName="parTx" presStyleLbl="revTx" presStyleIdx="3" presStyleCnt="9">
        <dgm:presLayoutVars>
          <dgm:chMax val="1"/>
          <dgm:bulletEnabled val="1"/>
        </dgm:presLayoutVars>
      </dgm:prSet>
      <dgm:spPr/>
    </dgm:pt>
    <dgm:pt modelId="{9B3C0283-FA43-4E97-922B-DDDCDC99406A}" type="pres">
      <dgm:prSet presAssocID="{6B650837-5A55-49F8-A2F1-753BCF44F37B}" presName="bracket" presStyleLbl="parChTrans1D1" presStyleIdx="3" presStyleCnt="9"/>
      <dgm:spPr/>
    </dgm:pt>
    <dgm:pt modelId="{6752B4A4-3EAC-479D-AFFA-9EB878FDFC2B}" type="pres">
      <dgm:prSet presAssocID="{6B650837-5A55-49F8-A2F1-753BCF44F37B}" presName="spH" presStyleCnt="0"/>
      <dgm:spPr/>
    </dgm:pt>
    <dgm:pt modelId="{057FEEDB-C5EA-442D-A04D-F387A1770C06}" type="pres">
      <dgm:prSet presAssocID="{1C35C228-5775-4A03-8263-3C23DFCC0614}" presName="spV" presStyleCnt="0"/>
      <dgm:spPr/>
    </dgm:pt>
    <dgm:pt modelId="{8706CF40-ABC4-42E1-B98B-7892EBAE724E}" type="pres">
      <dgm:prSet presAssocID="{EBDF2264-F9D6-4D65-A2C7-55D3165DA9A1}" presName="linNode" presStyleCnt="0"/>
      <dgm:spPr/>
    </dgm:pt>
    <dgm:pt modelId="{04F40984-83D6-47CB-B5FD-FE64545E2A28}" type="pres">
      <dgm:prSet presAssocID="{EBDF2264-F9D6-4D65-A2C7-55D3165DA9A1}" presName="parTx" presStyleLbl="revTx" presStyleIdx="4" presStyleCnt="9">
        <dgm:presLayoutVars>
          <dgm:chMax val="1"/>
          <dgm:bulletEnabled val="1"/>
        </dgm:presLayoutVars>
      </dgm:prSet>
      <dgm:spPr/>
    </dgm:pt>
    <dgm:pt modelId="{81D9F3DC-E3AF-428F-8FDB-6B5D553E4BEF}" type="pres">
      <dgm:prSet presAssocID="{EBDF2264-F9D6-4D65-A2C7-55D3165DA9A1}" presName="bracket" presStyleLbl="parChTrans1D1" presStyleIdx="4" presStyleCnt="9"/>
      <dgm:spPr/>
    </dgm:pt>
    <dgm:pt modelId="{A429915B-8BF6-4468-AE7F-37C16ED721C9}" type="pres">
      <dgm:prSet presAssocID="{EBDF2264-F9D6-4D65-A2C7-55D3165DA9A1}" presName="spH" presStyleCnt="0"/>
      <dgm:spPr/>
    </dgm:pt>
    <dgm:pt modelId="{AB5BD049-E0E3-4621-B847-3F2C739EF169}" type="pres">
      <dgm:prSet presAssocID="{0AADA8D0-1AAE-42B5-8DB1-1F7B93C23AB8}" presName="spV" presStyleCnt="0"/>
      <dgm:spPr/>
    </dgm:pt>
    <dgm:pt modelId="{70245C63-C7C4-4C7F-94E0-4766CE0D90FE}" type="pres">
      <dgm:prSet presAssocID="{AFE0E8B2-ED83-411B-AFCD-934F7C8F6CF2}" presName="linNode" presStyleCnt="0"/>
      <dgm:spPr/>
    </dgm:pt>
    <dgm:pt modelId="{184D1D07-1197-43A6-835F-2A0AC33D946F}" type="pres">
      <dgm:prSet presAssocID="{AFE0E8B2-ED83-411B-AFCD-934F7C8F6CF2}" presName="parTx" presStyleLbl="revTx" presStyleIdx="5" presStyleCnt="9">
        <dgm:presLayoutVars>
          <dgm:chMax val="1"/>
          <dgm:bulletEnabled val="1"/>
        </dgm:presLayoutVars>
      </dgm:prSet>
      <dgm:spPr/>
    </dgm:pt>
    <dgm:pt modelId="{01918EE5-DC2F-43FA-A732-9F55B945600E}" type="pres">
      <dgm:prSet presAssocID="{AFE0E8B2-ED83-411B-AFCD-934F7C8F6CF2}" presName="bracket" presStyleLbl="parChTrans1D1" presStyleIdx="5" presStyleCnt="9"/>
      <dgm:spPr/>
    </dgm:pt>
    <dgm:pt modelId="{81BF3D7E-1952-4AFE-AF7E-0E50D92EA078}" type="pres">
      <dgm:prSet presAssocID="{AFE0E8B2-ED83-411B-AFCD-934F7C8F6CF2}" presName="spH" presStyleCnt="0"/>
      <dgm:spPr/>
    </dgm:pt>
    <dgm:pt modelId="{B9EBD8EF-493A-419E-8159-DAD3891899CD}" type="pres">
      <dgm:prSet presAssocID="{326611A4-10E4-4342-B2B2-8AED7FE43107}" presName="spV" presStyleCnt="0"/>
      <dgm:spPr/>
    </dgm:pt>
    <dgm:pt modelId="{D4B4E535-7528-4D9E-AEF0-2C95BCA41A6B}" type="pres">
      <dgm:prSet presAssocID="{6A24ED32-731B-4D72-99E0-77E4BE32E98A}" presName="linNode" presStyleCnt="0"/>
      <dgm:spPr/>
    </dgm:pt>
    <dgm:pt modelId="{8E2F4F1A-050C-4228-882F-E58402836D55}" type="pres">
      <dgm:prSet presAssocID="{6A24ED32-731B-4D72-99E0-77E4BE32E98A}" presName="parTx" presStyleLbl="revTx" presStyleIdx="6" presStyleCnt="9">
        <dgm:presLayoutVars>
          <dgm:chMax val="1"/>
          <dgm:bulletEnabled val="1"/>
        </dgm:presLayoutVars>
      </dgm:prSet>
      <dgm:spPr/>
    </dgm:pt>
    <dgm:pt modelId="{33E2541C-753E-4E42-9DB9-3BD4250B04D9}" type="pres">
      <dgm:prSet presAssocID="{6A24ED32-731B-4D72-99E0-77E4BE32E98A}" presName="bracket" presStyleLbl="parChTrans1D1" presStyleIdx="6" presStyleCnt="9"/>
      <dgm:spPr/>
    </dgm:pt>
    <dgm:pt modelId="{09C3323B-817F-4A29-A8B7-E25AA3A83876}" type="pres">
      <dgm:prSet presAssocID="{6A24ED32-731B-4D72-99E0-77E4BE32E98A}" presName="spH" presStyleCnt="0"/>
      <dgm:spPr/>
    </dgm:pt>
    <dgm:pt modelId="{DF45E518-56AA-4477-9270-C378180BFC38}" type="pres">
      <dgm:prSet presAssocID="{A51C03BF-9076-4823-B3B9-3B3537590A5D}" presName="spV" presStyleCnt="0"/>
      <dgm:spPr/>
    </dgm:pt>
    <dgm:pt modelId="{B0A97052-AA36-44BA-B5D3-27E2978EF27A}" type="pres">
      <dgm:prSet presAssocID="{977095D9-D5DC-406A-90F1-4D40E41BC142}" presName="linNode" presStyleCnt="0"/>
      <dgm:spPr/>
    </dgm:pt>
    <dgm:pt modelId="{7E130127-0A09-4993-B575-CEA4864C8E71}" type="pres">
      <dgm:prSet presAssocID="{977095D9-D5DC-406A-90F1-4D40E41BC142}" presName="parTx" presStyleLbl="revTx" presStyleIdx="7" presStyleCnt="9">
        <dgm:presLayoutVars>
          <dgm:chMax val="1"/>
          <dgm:bulletEnabled val="1"/>
        </dgm:presLayoutVars>
      </dgm:prSet>
      <dgm:spPr/>
    </dgm:pt>
    <dgm:pt modelId="{32E293E0-88E3-4D03-845E-AA35847E0936}" type="pres">
      <dgm:prSet presAssocID="{977095D9-D5DC-406A-90F1-4D40E41BC142}" presName="bracket" presStyleLbl="parChTrans1D1" presStyleIdx="7" presStyleCnt="9"/>
      <dgm:spPr/>
    </dgm:pt>
    <dgm:pt modelId="{491D6317-4E10-4F41-A25D-EFE06835B913}" type="pres">
      <dgm:prSet presAssocID="{977095D9-D5DC-406A-90F1-4D40E41BC142}" presName="spH" presStyleCnt="0"/>
      <dgm:spPr/>
    </dgm:pt>
    <dgm:pt modelId="{B57C9DD5-0654-4B3B-B378-8BF76CB084D1}" type="pres">
      <dgm:prSet presAssocID="{DFE9B84C-AD95-4FC6-87C9-1A9D858DD914}" presName="spV" presStyleCnt="0"/>
      <dgm:spPr/>
    </dgm:pt>
    <dgm:pt modelId="{4216CAD7-7DC3-464F-8265-B70C425DE046}" type="pres">
      <dgm:prSet presAssocID="{C4A42DAC-8B16-45F8-B023-58D9D7E55B9B}" presName="linNode" presStyleCnt="0"/>
      <dgm:spPr/>
    </dgm:pt>
    <dgm:pt modelId="{D33374E7-E66E-410A-9F76-9237F7579452}" type="pres">
      <dgm:prSet presAssocID="{C4A42DAC-8B16-45F8-B023-58D9D7E55B9B}" presName="parTx" presStyleLbl="revTx" presStyleIdx="8" presStyleCnt="9">
        <dgm:presLayoutVars>
          <dgm:chMax val="1"/>
          <dgm:bulletEnabled val="1"/>
        </dgm:presLayoutVars>
      </dgm:prSet>
      <dgm:spPr/>
    </dgm:pt>
    <dgm:pt modelId="{2B9B2216-18AB-4A9C-9618-381CC81EA87F}" type="pres">
      <dgm:prSet presAssocID="{C4A42DAC-8B16-45F8-B023-58D9D7E55B9B}" presName="bracket" presStyleLbl="parChTrans1D1" presStyleIdx="8" presStyleCnt="9"/>
      <dgm:spPr/>
    </dgm:pt>
    <dgm:pt modelId="{622A0112-F6F1-4592-A1A3-F5B1F8C2ECF1}" type="pres">
      <dgm:prSet presAssocID="{C4A42DAC-8B16-45F8-B023-58D9D7E55B9B}" presName="spH" presStyleCnt="0"/>
      <dgm:spPr/>
    </dgm:pt>
  </dgm:ptLst>
  <dgm:cxnLst>
    <dgm:cxn modelId="{7E87D80F-8789-441B-8864-6E2465187E30}" srcId="{206CE6FC-1BCE-48B4-894B-32D7885C03C8}" destId="{AFE0E8B2-ED83-411B-AFCD-934F7C8F6CF2}" srcOrd="5" destOrd="0" parTransId="{E86EEEB3-D987-4F37-82C2-87AC7C84FD6F}" sibTransId="{326611A4-10E4-4342-B2B2-8AED7FE43107}"/>
    <dgm:cxn modelId="{158F4723-ED9A-44ED-8D5F-2CC5B2EC3218}" type="presOf" srcId="{2830CFFF-F49A-4BD8-9CDF-8FB4D4D9EAA4}" destId="{D5AFAA72-70ED-485A-A26B-83BDE7021254}" srcOrd="0" destOrd="0" presId="urn:diagrams.loki3.com/BracketList"/>
    <dgm:cxn modelId="{FDE2C023-96F1-42E7-8102-59560B8FA3CE}" srcId="{206CE6FC-1BCE-48B4-894B-32D7885C03C8}" destId="{6B650837-5A55-49F8-A2F1-753BCF44F37B}" srcOrd="3" destOrd="0" parTransId="{3EBFA34F-C4D5-49F5-A553-27638CE712D0}" sibTransId="{1C35C228-5775-4A03-8263-3C23DFCC0614}"/>
    <dgm:cxn modelId="{3826CB2A-F140-4747-AFD4-B6E813F7F52F}" srcId="{206CE6FC-1BCE-48B4-894B-32D7885C03C8}" destId="{EBDF2264-F9D6-4D65-A2C7-55D3165DA9A1}" srcOrd="4" destOrd="0" parTransId="{ADE99851-E6DB-454C-A9B6-31B43111B5B1}" sibTransId="{0AADA8D0-1AAE-42B5-8DB1-1F7B93C23AB8}"/>
    <dgm:cxn modelId="{87E23131-526E-4C63-9CB0-D97F687F724B}" type="presOf" srcId="{34F7C2C3-BE88-452D-A00E-DEC3B61BB984}" destId="{F2C38672-A058-4CC7-A4B0-706806244331}" srcOrd="0" destOrd="0" presId="urn:diagrams.loki3.com/BracketList"/>
    <dgm:cxn modelId="{7684E838-E097-49A7-B4B1-EB8E5D7A395D}" type="presOf" srcId="{206CE6FC-1BCE-48B4-894B-32D7885C03C8}" destId="{72BC5A77-E3F8-4BF7-911A-3C43F05908A4}" srcOrd="0" destOrd="0" presId="urn:diagrams.loki3.com/BracketList"/>
    <dgm:cxn modelId="{5AC80F39-1A43-4B1D-AB27-F7ED707698A8}" srcId="{206CE6FC-1BCE-48B4-894B-32D7885C03C8}" destId="{34F7C2C3-BE88-452D-A00E-DEC3B61BB984}" srcOrd="0" destOrd="0" parTransId="{2323A727-8544-414C-9F57-EE30545B9A6A}" sibTransId="{884E6FFD-98BA-423E-A7EE-1A2F64DC6883}"/>
    <dgm:cxn modelId="{13639F3E-F8B8-4060-A630-44DEA8A37A63}" type="presOf" srcId="{AFE0E8B2-ED83-411B-AFCD-934F7C8F6CF2}" destId="{184D1D07-1197-43A6-835F-2A0AC33D946F}" srcOrd="0" destOrd="0" presId="urn:diagrams.loki3.com/BracketList"/>
    <dgm:cxn modelId="{E3C4B663-855D-46B1-AD79-38E86DCEAD81}" srcId="{206CE6FC-1BCE-48B4-894B-32D7885C03C8}" destId="{FED02AEB-CC08-45F8-A074-F7421B3ABD62}" srcOrd="1" destOrd="0" parTransId="{E5A136C6-338F-4B20-AADF-1A3F751B675E}" sibTransId="{D804F6FC-E9C3-4ACD-B1D4-CAD747F596A4}"/>
    <dgm:cxn modelId="{AC7ED966-5F2C-4B9F-89E7-AF363264549C}" srcId="{206CE6FC-1BCE-48B4-894B-32D7885C03C8}" destId="{2830CFFF-F49A-4BD8-9CDF-8FB4D4D9EAA4}" srcOrd="2" destOrd="0" parTransId="{F61574FB-6186-47A8-BFFE-9B415E6A2140}" sibTransId="{CF030DE6-EE76-4419-B807-5E009361EB9F}"/>
    <dgm:cxn modelId="{8F1B064C-99EA-4A68-B668-6CCA6DB8BF00}" srcId="{206CE6FC-1BCE-48B4-894B-32D7885C03C8}" destId="{C4A42DAC-8B16-45F8-B023-58D9D7E55B9B}" srcOrd="8" destOrd="0" parTransId="{74F252CA-D60A-4900-A46E-B5E4B71237CB}" sibTransId="{EE8871CB-08E5-4FFA-B2BE-F03C22EC089F}"/>
    <dgm:cxn modelId="{D6E83079-5C0B-4367-B4D6-19688F27E2AB}" type="presOf" srcId="{6A24ED32-731B-4D72-99E0-77E4BE32E98A}" destId="{8E2F4F1A-050C-4228-882F-E58402836D55}" srcOrd="0" destOrd="0" presId="urn:diagrams.loki3.com/BracketList"/>
    <dgm:cxn modelId="{F2E27D7D-98B8-467E-ADEB-431B0F70D386}" type="presOf" srcId="{C4A42DAC-8B16-45F8-B023-58D9D7E55B9B}" destId="{D33374E7-E66E-410A-9F76-9237F7579452}" srcOrd="0" destOrd="0" presId="urn:diagrams.loki3.com/BracketList"/>
    <dgm:cxn modelId="{15433687-506D-4E7C-8FE9-448CEB4E7531}" type="presOf" srcId="{FED02AEB-CC08-45F8-A074-F7421B3ABD62}" destId="{12C8BD8C-D6DF-4C09-9768-0C54C323DB1C}" srcOrd="0" destOrd="0" presId="urn:diagrams.loki3.com/BracketList"/>
    <dgm:cxn modelId="{4D9F52A9-E1FE-419B-A4BC-9E01C24D3A5B}" type="presOf" srcId="{977095D9-D5DC-406A-90F1-4D40E41BC142}" destId="{7E130127-0A09-4993-B575-CEA4864C8E71}" srcOrd="0" destOrd="0" presId="urn:diagrams.loki3.com/BracketList"/>
    <dgm:cxn modelId="{BA75B1D4-4E39-4A4B-9A93-265342566659}" srcId="{206CE6FC-1BCE-48B4-894B-32D7885C03C8}" destId="{977095D9-D5DC-406A-90F1-4D40E41BC142}" srcOrd="7" destOrd="0" parTransId="{0B7A1C36-2C87-4C48-B4C3-D3BEA8973D88}" sibTransId="{DFE9B84C-AD95-4FC6-87C9-1A9D858DD914}"/>
    <dgm:cxn modelId="{0C3B00E7-5943-477D-9EE5-AD2EC08C7238}" srcId="{206CE6FC-1BCE-48B4-894B-32D7885C03C8}" destId="{6A24ED32-731B-4D72-99E0-77E4BE32E98A}" srcOrd="6" destOrd="0" parTransId="{B0012FE8-602B-49A0-B415-CFA54AEE01D3}" sibTransId="{A51C03BF-9076-4823-B3B9-3B3537590A5D}"/>
    <dgm:cxn modelId="{8585F2ED-8182-4D55-B933-B11B70649772}" type="presOf" srcId="{6B650837-5A55-49F8-A2F1-753BCF44F37B}" destId="{195070B1-5DB4-4EE0-A294-E99156CE0B15}" srcOrd="0" destOrd="0" presId="urn:diagrams.loki3.com/BracketList"/>
    <dgm:cxn modelId="{03A68DF1-B3E7-4EBB-A227-1BB05812FC5D}" type="presOf" srcId="{EBDF2264-F9D6-4D65-A2C7-55D3165DA9A1}" destId="{04F40984-83D6-47CB-B5FD-FE64545E2A28}" srcOrd="0" destOrd="0" presId="urn:diagrams.loki3.com/BracketList"/>
    <dgm:cxn modelId="{8ADC4122-213F-4FA8-BC72-695DB74C76A3}" type="presParOf" srcId="{72BC5A77-E3F8-4BF7-911A-3C43F05908A4}" destId="{E9910F4A-F454-44EF-ABFC-EDBC64681D67}" srcOrd="0" destOrd="0" presId="urn:diagrams.loki3.com/BracketList"/>
    <dgm:cxn modelId="{6EBDE5AE-1E60-4706-9C59-25CED93182CB}" type="presParOf" srcId="{E9910F4A-F454-44EF-ABFC-EDBC64681D67}" destId="{F2C38672-A058-4CC7-A4B0-706806244331}" srcOrd="0" destOrd="0" presId="urn:diagrams.loki3.com/BracketList"/>
    <dgm:cxn modelId="{5C8989AD-EC49-49D6-8E2B-64A33A3729E6}" type="presParOf" srcId="{E9910F4A-F454-44EF-ABFC-EDBC64681D67}" destId="{E2562AE6-5FCC-4549-8E36-42147BE4643C}" srcOrd="1" destOrd="0" presId="urn:diagrams.loki3.com/BracketList"/>
    <dgm:cxn modelId="{FEF1B147-EED2-432E-A4CE-22A5F8E7BA87}" type="presParOf" srcId="{E9910F4A-F454-44EF-ABFC-EDBC64681D67}" destId="{78BA0B6B-EC95-41E5-B7FA-4B5C244DBE05}" srcOrd="2" destOrd="0" presId="urn:diagrams.loki3.com/BracketList"/>
    <dgm:cxn modelId="{DFC9956E-9241-424E-8086-3BBC25E2317F}" type="presParOf" srcId="{72BC5A77-E3F8-4BF7-911A-3C43F05908A4}" destId="{E1F38BE1-5A4E-4A96-B9E9-A8421F3922E9}" srcOrd="1" destOrd="0" presId="urn:diagrams.loki3.com/BracketList"/>
    <dgm:cxn modelId="{783A23DA-672C-444B-BD57-8923CBD1A051}" type="presParOf" srcId="{72BC5A77-E3F8-4BF7-911A-3C43F05908A4}" destId="{BDE5FEF4-5998-4518-851F-58D7F901D5B8}" srcOrd="2" destOrd="0" presId="urn:diagrams.loki3.com/BracketList"/>
    <dgm:cxn modelId="{FD557DCA-8617-4149-B0F6-E0BFA96FB749}" type="presParOf" srcId="{BDE5FEF4-5998-4518-851F-58D7F901D5B8}" destId="{12C8BD8C-D6DF-4C09-9768-0C54C323DB1C}" srcOrd="0" destOrd="0" presId="urn:diagrams.loki3.com/BracketList"/>
    <dgm:cxn modelId="{C6194FB5-BB37-4457-8F4B-67C92BE75F7E}" type="presParOf" srcId="{BDE5FEF4-5998-4518-851F-58D7F901D5B8}" destId="{ACFDC6E9-A97D-4F21-AD75-9A3B24347A07}" srcOrd="1" destOrd="0" presId="urn:diagrams.loki3.com/BracketList"/>
    <dgm:cxn modelId="{45989410-CB92-43A5-9689-0AB1C4673338}" type="presParOf" srcId="{BDE5FEF4-5998-4518-851F-58D7F901D5B8}" destId="{56770EEF-CD01-4364-8925-94DC67EEA064}" srcOrd="2" destOrd="0" presId="urn:diagrams.loki3.com/BracketList"/>
    <dgm:cxn modelId="{09A79B42-A08F-46F4-B342-57F6699BA52E}" type="presParOf" srcId="{72BC5A77-E3F8-4BF7-911A-3C43F05908A4}" destId="{1FC516C9-B83A-4113-A7FA-9AF650A45828}" srcOrd="3" destOrd="0" presId="urn:diagrams.loki3.com/BracketList"/>
    <dgm:cxn modelId="{750FEEF8-F218-4F12-9FF4-30D05EE214F7}" type="presParOf" srcId="{72BC5A77-E3F8-4BF7-911A-3C43F05908A4}" destId="{DA49B557-41BE-4C2F-8235-333D1E03863C}" srcOrd="4" destOrd="0" presId="urn:diagrams.loki3.com/BracketList"/>
    <dgm:cxn modelId="{8448DB20-8058-44A7-ADEC-8C0E9BBADB2D}" type="presParOf" srcId="{DA49B557-41BE-4C2F-8235-333D1E03863C}" destId="{D5AFAA72-70ED-485A-A26B-83BDE7021254}" srcOrd="0" destOrd="0" presId="urn:diagrams.loki3.com/BracketList"/>
    <dgm:cxn modelId="{0DCF12D8-A252-4B40-82B6-4371C755441F}" type="presParOf" srcId="{DA49B557-41BE-4C2F-8235-333D1E03863C}" destId="{C45EB942-FB31-4952-8AFA-8862D770479A}" srcOrd="1" destOrd="0" presId="urn:diagrams.loki3.com/BracketList"/>
    <dgm:cxn modelId="{C7A38370-C921-4700-BF71-F09B778AF26F}" type="presParOf" srcId="{DA49B557-41BE-4C2F-8235-333D1E03863C}" destId="{072F1783-9474-47F9-8884-9960C4E30D0D}" srcOrd="2" destOrd="0" presId="urn:diagrams.loki3.com/BracketList"/>
    <dgm:cxn modelId="{BC6D090C-6C7F-4160-8C6D-B8CAD55BB6AA}" type="presParOf" srcId="{72BC5A77-E3F8-4BF7-911A-3C43F05908A4}" destId="{55463632-4AD4-4446-AD45-F8663632D6A7}" srcOrd="5" destOrd="0" presId="urn:diagrams.loki3.com/BracketList"/>
    <dgm:cxn modelId="{0C70E6B5-33F0-42B5-8765-2552D8C5220F}" type="presParOf" srcId="{72BC5A77-E3F8-4BF7-911A-3C43F05908A4}" destId="{F7E483FD-BE7F-480A-BA13-0CF81746127E}" srcOrd="6" destOrd="0" presId="urn:diagrams.loki3.com/BracketList"/>
    <dgm:cxn modelId="{17C51E08-1950-4E16-A7D3-77DCDE0EB8BA}" type="presParOf" srcId="{F7E483FD-BE7F-480A-BA13-0CF81746127E}" destId="{195070B1-5DB4-4EE0-A294-E99156CE0B15}" srcOrd="0" destOrd="0" presId="urn:diagrams.loki3.com/BracketList"/>
    <dgm:cxn modelId="{E88F14B8-8462-4AB6-9EC5-598960DA8172}" type="presParOf" srcId="{F7E483FD-BE7F-480A-BA13-0CF81746127E}" destId="{9B3C0283-FA43-4E97-922B-DDDCDC99406A}" srcOrd="1" destOrd="0" presId="urn:diagrams.loki3.com/BracketList"/>
    <dgm:cxn modelId="{002F4468-7336-42DC-A0A0-7ECC410E25A2}" type="presParOf" srcId="{F7E483FD-BE7F-480A-BA13-0CF81746127E}" destId="{6752B4A4-3EAC-479D-AFFA-9EB878FDFC2B}" srcOrd="2" destOrd="0" presId="urn:diagrams.loki3.com/BracketList"/>
    <dgm:cxn modelId="{375F595D-B95A-4805-8D97-71C259F77A7C}" type="presParOf" srcId="{72BC5A77-E3F8-4BF7-911A-3C43F05908A4}" destId="{057FEEDB-C5EA-442D-A04D-F387A1770C06}" srcOrd="7" destOrd="0" presId="urn:diagrams.loki3.com/BracketList"/>
    <dgm:cxn modelId="{0828B57D-89A3-4350-A9FF-EF1AE9B4D787}" type="presParOf" srcId="{72BC5A77-E3F8-4BF7-911A-3C43F05908A4}" destId="{8706CF40-ABC4-42E1-B98B-7892EBAE724E}" srcOrd="8" destOrd="0" presId="urn:diagrams.loki3.com/BracketList"/>
    <dgm:cxn modelId="{9BEA6A06-4BD0-4297-96A7-5718C46583CA}" type="presParOf" srcId="{8706CF40-ABC4-42E1-B98B-7892EBAE724E}" destId="{04F40984-83D6-47CB-B5FD-FE64545E2A28}" srcOrd="0" destOrd="0" presId="urn:diagrams.loki3.com/BracketList"/>
    <dgm:cxn modelId="{2E5ECCAA-976A-4FF2-8E2F-94C41BD4284C}" type="presParOf" srcId="{8706CF40-ABC4-42E1-B98B-7892EBAE724E}" destId="{81D9F3DC-E3AF-428F-8FDB-6B5D553E4BEF}" srcOrd="1" destOrd="0" presId="urn:diagrams.loki3.com/BracketList"/>
    <dgm:cxn modelId="{52074051-BCA5-4807-B12F-6CFFF3CB15AC}" type="presParOf" srcId="{8706CF40-ABC4-42E1-B98B-7892EBAE724E}" destId="{A429915B-8BF6-4468-AE7F-37C16ED721C9}" srcOrd="2" destOrd="0" presId="urn:diagrams.loki3.com/BracketList"/>
    <dgm:cxn modelId="{0C1EC78D-35F4-4F2D-B263-01FC29FF293E}" type="presParOf" srcId="{72BC5A77-E3F8-4BF7-911A-3C43F05908A4}" destId="{AB5BD049-E0E3-4621-B847-3F2C739EF169}" srcOrd="9" destOrd="0" presId="urn:diagrams.loki3.com/BracketList"/>
    <dgm:cxn modelId="{BE31E5F3-40DD-44F9-9869-E340C69E985B}" type="presParOf" srcId="{72BC5A77-E3F8-4BF7-911A-3C43F05908A4}" destId="{70245C63-C7C4-4C7F-94E0-4766CE0D90FE}" srcOrd="10" destOrd="0" presId="urn:diagrams.loki3.com/BracketList"/>
    <dgm:cxn modelId="{CC87C539-3DCF-483D-8BF8-B2AEA0AD63BC}" type="presParOf" srcId="{70245C63-C7C4-4C7F-94E0-4766CE0D90FE}" destId="{184D1D07-1197-43A6-835F-2A0AC33D946F}" srcOrd="0" destOrd="0" presId="urn:diagrams.loki3.com/BracketList"/>
    <dgm:cxn modelId="{09676001-4FF9-405E-9E39-3E7042516D1A}" type="presParOf" srcId="{70245C63-C7C4-4C7F-94E0-4766CE0D90FE}" destId="{01918EE5-DC2F-43FA-A732-9F55B945600E}" srcOrd="1" destOrd="0" presId="urn:diagrams.loki3.com/BracketList"/>
    <dgm:cxn modelId="{DF2099D8-4D79-4716-AE7B-A8268F4F076C}" type="presParOf" srcId="{70245C63-C7C4-4C7F-94E0-4766CE0D90FE}" destId="{81BF3D7E-1952-4AFE-AF7E-0E50D92EA078}" srcOrd="2" destOrd="0" presId="urn:diagrams.loki3.com/BracketList"/>
    <dgm:cxn modelId="{C57ACAB9-B181-4CAB-A1F8-191A40B445CB}" type="presParOf" srcId="{72BC5A77-E3F8-4BF7-911A-3C43F05908A4}" destId="{B9EBD8EF-493A-419E-8159-DAD3891899CD}" srcOrd="11" destOrd="0" presId="urn:diagrams.loki3.com/BracketList"/>
    <dgm:cxn modelId="{03F363C7-1C2E-4145-8C8F-9EAF2F96E6E4}" type="presParOf" srcId="{72BC5A77-E3F8-4BF7-911A-3C43F05908A4}" destId="{D4B4E535-7528-4D9E-AEF0-2C95BCA41A6B}" srcOrd="12" destOrd="0" presId="urn:diagrams.loki3.com/BracketList"/>
    <dgm:cxn modelId="{4C6BE52D-5BAC-4C31-AFC8-53F99DEA650B}" type="presParOf" srcId="{D4B4E535-7528-4D9E-AEF0-2C95BCA41A6B}" destId="{8E2F4F1A-050C-4228-882F-E58402836D55}" srcOrd="0" destOrd="0" presId="urn:diagrams.loki3.com/BracketList"/>
    <dgm:cxn modelId="{399497FF-BE63-4EC7-A04E-F7B3DBD6774B}" type="presParOf" srcId="{D4B4E535-7528-4D9E-AEF0-2C95BCA41A6B}" destId="{33E2541C-753E-4E42-9DB9-3BD4250B04D9}" srcOrd="1" destOrd="0" presId="urn:diagrams.loki3.com/BracketList"/>
    <dgm:cxn modelId="{B19753CC-7F2B-428C-9CA2-006D5E092880}" type="presParOf" srcId="{D4B4E535-7528-4D9E-AEF0-2C95BCA41A6B}" destId="{09C3323B-817F-4A29-A8B7-E25AA3A83876}" srcOrd="2" destOrd="0" presId="urn:diagrams.loki3.com/BracketList"/>
    <dgm:cxn modelId="{C34CBA7A-B348-468E-AE70-3C26BB2C1B62}" type="presParOf" srcId="{72BC5A77-E3F8-4BF7-911A-3C43F05908A4}" destId="{DF45E518-56AA-4477-9270-C378180BFC38}" srcOrd="13" destOrd="0" presId="urn:diagrams.loki3.com/BracketList"/>
    <dgm:cxn modelId="{87718D64-7838-474A-B8F7-00F60DE243B0}" type="presParOf" srcId="{72BC5A77-E3F8-4BF7-911A-3C43F05908A4}" destId="{B0A97052-AA36-44BA-B5D3-27E2978EF27A}" srcOrd="14" destOrd="0" presId="urn:diagrams.loki3.com/BracketList"/>
    <dgm:cxn modelId="{034FCE09-F96D-4EEC-A4A3-1C994CC29F66}" type="presParOf" srcId="{B0A97052-AA36-44BA-B5D3-27E2978EF27A}" destId="{7E130127-0A09-4993-B575-CEA4864C8E71}" srcOrd="0" destOrd="0" presId="urn:diagrams.loki3.com/BracketList"/>
    <dgm:cxn modelId="{6CC2F2C1-AD9C-4BEF-95E4-64A9B060948D}" type="presParOf" srcId="{B0A97052-AA36-44BA-B5D3-27E2978EF27A}" destId="{32E293E0-88E3-4D03-845E-AA35847E0936}" srcOrd="1" destOrd="0" presId="urn:diagrams.loki3.com/BracketList"/>
    <dgm:cxn modelId="{0BEECBA1-68AA-44B1-94E9-837082B1220E}" type="presParOf" srcId="{B0A97052-AA36-44BA-B5D3-27E2978EF27A}" destId="{491D6317-4E10-4F41-A25D-EFE06835B913}" srcOrd="2" destOrd="0" presId="urn:diagrams.loki3.com/BracketList"/>
    <dgm:cxn modelId="{BC84AE37-0DA1-4407-B5D8-E1ED493EC626}" type="presParOf" srcId="{72BC5A77-E3F8-4BF7-911A-3C43F05908A4}" destId="{B57C9DD5-0654-4B3B-B378-8BF76CB084D1}" srcOrd="15" destOrd="0" presId="urn:diagrams.loki3.com/BracketList"/>
    <dgm:cxn modelId="{D11FB43F-7FA3-425F-8DA3-A3B26F1F9A20}" type="presParOf" srcId="{72BC5A77-E3F8-4BF7-911A-3C43F05908A4}" destId="{4216CAD7-7DC3-464F-8265-B70C425DE046}" srcOrd="16" destOrd="0" presId="urn:diagrams.loki3.com/BracketList"/>
    <dgm:cxn modelId="{C9EA88A0-1462-4D73-A858-C47EBF4F3601}" type="presParOf" srcId="{4216CAD7-7DC3-464F-8265-B70C425DE046}" destId="{D33374E7-E66E-410A-9F76-9237F7579452}" srcOrd="0" destOrd="0" presId="urn:diagrams.loki3.com/BracketList"/>
    <dgm:cxn modelId="{1EECA899-450B-4D88-8A70-3320E9754FCC}" type="presParOf" srcId="{4216CAD7-7DC3-464F-8265-B70C425DE046}" destId="{2B9B2216-18AB-4A9C-9618-381CC81EA87F}" srcOrd="1" destOrd="0" presId="urn:diagrams.loki3.com/BracketList"/>
    <dgm:cxn modelId="{BA96DA06-9E4C-43A4-A794-84CDB3499C77}" type="presParOf" srcId="{4216CAD7-7DC3-464F-8265-B70C425DE046}" destId="{622A0112-F6F1-4592-A1A3-F5B1F8C2ECF1}" srcOrd="2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D0AAEE-8465-4D25-9F02-C8A064E2F9C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4FF66F-2591-4504-B450-E13E575BEDDD}">
      <dgm:prSet phldrT="[Text]" custT="1"/>
      <dgm:spPr/>
      <dgm:t>
        <a:bodyPr/>
        <a:lstStyle/>
        <a:p>
          <a:r>
            <a:rPr lang="en-US" sz="1050" b="1" i="0" u="none"/>
            <a:t>Barcode</a:t>
          </a:r>
          <a:endParaRPr lang="en-US" sz="1050"/>
        </a:p>
      </dgm:t>
    </dgm:pt>
    <dgm:pt modelId="{80C43BEB-CF98-4A9E-B5CC-EA8F908CD5C3}" type="parTrans" cxnId="{223F0F53-88E8-4D87-BA6C-021108B7D78F}">
      <dgm:prSet/>
      <dgm:spPr/>
      <dgm:t>
        <a:bodyPr/>
        <a:lstStyle/>
        <a:p>
          <a:endParaRPr lang="en-US" sz="4000"/>
        </a:p>
      </dgm:t>
    </dgm:pt>
    <dgm:pt modelId="{E76EDB60-C8F8-414A-8831-EED4D73F6F8C}" type="sibTrans" cxnId="{223F0F53-88E8-4D87-BA6C-021108B7D78F}">
      <dgm:prSet/>
      <dgm:spPr/>
      <dgm:t>
        <a:bodyPr/>
        <a:lstStyle/>
        <a:p>
          <a:endParaRPr lang="en-US" sz="4000"/>
        </a:p>
      </dgm:t>
    </dgm:pt>
    <dgm:pt modelId="{B84117A0-FFBF-47C5-996E-28CC17316166}">
      <dgm:prSet custT="1"/>
      <dgm:spPr/>
      <dgm:t>
        <a:bodyPr/>
        <a:lstStyle/>
        <a:p>
          <a:r>
            <a:rPr lang="en-US" sz="1050" b="1" i="0" u="none"/>
            <a:t>Remaining Part</a:t>
          </a:r>
          <a:endParaRPr lang="en-US" sz="1050"/>
        </a:p>
      </dgm:t>
    </dgm:pt>
    <dgm:pt modelId="{E03CFEE7-5956-4FC3-8E98-82E2F6C10E3E}" type="parTrans" cxnId="{B238A28E-D012-4234-BF93-9F58A0058469}">
      <dgm:prSet/>
      <dgm:spPr/>
      <dgm:t>
        <a:bodyPr/>
        <a:lstStyle/>
        <a:p>
          <a:endParaRPr lang="en-US" sz="4000"/>
        </a:p>
      </dgm:t>
    </dgm:pt>
    <dgm:pt modelId="{1BF3AC53-EA3D-4DA3-8472-E1BA1C639783}" type="sibTrans" cxnId="{B238A28E-D012-4234-BF93-9F58A0058469}">
      <dgm:prSet/>
      <dgm:spPr/>
      <dgm:t>
        <a:bodyPr/>
        <a:lstStyle/>
        <a:p>
          <a:endParaRPr lang="en-US" sz="4000"/>
        </a:p>
      </dgm:t>
    </dgm:pt>
    <dgm:pt modelId="{F05153EB-BB14-49B9-BBBC-EF152D2FF7C5}">
      <dgm:prSet custT="1"/>
      <dgm:spPr/>
      <dgm:t>
        <a:bodyPr/>
        <a:lstStyle/>
        <a:p>
          <a:r>
            <a:rPr lang="en-US" sz="1050" b="1" i="0" u="none"/>
            <a:t>Date</a:t>
          </a:r>
          <a:endParaRPr lang="en-US" sz="1050"/>
        </a:p>
      </dgm:t>
    </dgm:pt>
    <dgm:pt modelId="{FFEF2B51-E613-40D2-BAC6-33C67A77E4F8}" type="parTrans" cxnId="{9DEDA7AB-3421-4387-B7F7-2C9DF7F3DB51}">
      <dgm:prSet/>
      <dgm:spPr/>
      <dgm:t>
        <a:bodyPr/>
        <a:lstStyle/>
        <a:p>
          <a:endParaRPr lang="en-US" sz="4000"/>
        </a:p>
      </dgm:t>
    </dgm:pt>
    <dgm:pt modelId="{AE65D3B9-BF81-4BBF-AAEA-A0AFBC395DEF}" type="sibTrans" cxnId="{9DEDA7AB-3421-4387-B7F7-2C9DF7F3DB51}">
      <dgm:prSet/>
      <dgm:spPr/>
      <dgm:t>
        <a:bodyPr/>
        <a:lstStyle/>
        <a:p>
          <a:endParaRPr lang="en-US" sz="4000"/>
        </a:p>
      </dgm:t>
    </dgm:pt>
    <dgm:pt modelId="{1799E5F0-BED3-4C4F-A557-118049DCF6D3}">
      <dgm:prSet custT="1"/>
      <dgm:spPr/>
      <dgm:t>
        <a:bodyPr/>
        <a:lstStyle/>
        <a:p>
          <a:r>
            <a:rPr lang="en-US" sz="1050" b="1" i="0" u="none"/>
            <a:t>Sales Amount</a:t>
          </a:r>
          <a:endParaRPr lang="en-US" sz="1050"/>
        </a:p>
      </dgm:t>
    </dgm:pt>
    <dgm:pt modelId="{F0F6D7AE-DBB1-44DE-B79E-7DF561371F3C}" type="parTrans" cxnId="{764591C2-1188-43DB-B2C0-48036CA7BA1F}">
      <dgm:prSet/>
      <dgm:spPr/>
      <dgm:t>
        <a:bodyPr/>
        <a:lstStyle/>
        <a:p>
          <a:endParaRPr lang="en-US" sz="4000"/>
        </a:p>
      </dgm:t>
    </dgm:pt>
    <dgm:pt modelId="{D9D1A846-E4DB-47CD-B620-FF4898F5B08E}" type="sibTrans" cxnId="{764591C2-1188-43DB-B2C0-48036CA7BA1F}">
      <dgm:prSet/>
      <dgm:spPr/>
      <dgm:t>
        <a:bodyPr/>
        <a:lstStyle/>
        <a:p>
          <a:endParaRPr lang="en-US" sz="4000"/>
        </a:p>
      </dgm:t>
    </dgm:pt>
    <dgm:pt modelId="{2A7A0494-1D9B-4B1B-A168-35EEBFAA8B27}">
      <dgm:prSet custT="1"/>
      <dgm:spPr/>
      <dgm:t>
        <a:bodyPr/>
        <a:lstStyle/>
        <a:p>
          <a:r>
            <a:rPr lang="en-US" sz="1050" b="1" i="0" u="none"/>
            <a:t>Sales Qty</a:t>
          </a:r>
          <a:endParaRPr lang="en-US" sz="1050"/>
        </a:p>
      </dgm:t>
    </dgm:pt>
    <dgm:pt modelId="{1AF9881C-7FAB-4F01-8746-9201FF7D5578}" type="parTrans" cxnId="{CC1A3737-DA8A-4B7B-BFCE-894772EBCD06}">
      <dgm:prSet/>
      <dgm:spPr/>
      <dgm:t>
        <a:bodyPr/>
        <a:lstStyle/>
        <a:p>
          <a:endParaRPr lang="en-US" sz="4000"/>
        </a:p>
      </dgm:t>
    </dgm:pt>
    <dgm:pt modelId="{5EDD62CB-D37A-4C85-AC67-10B50D040284}" type="sibTrans" cxnId="{CC1A3737-DA8A-4B7B-BFCE-894772EBCD06}">
      <dgm:prSet/>
      <dgm:spPr/>
      <dgm:t>
        <a:bodyPr/>
        <a:lstStyle/>
        <a:p>
          <a:endParaRPr lang="en-US" sz="4000"/>
        </a:p>
      </dgm:t>
    </dgm:pt>
    <dgm:pt modelId="{6000EEE2-6EB8-4C90-B746-5C6BC4AC0661}">
      <dgm:prSet custT="1"/>
      <dgm:spPr/>
      <dgm:t>
        <a:bodyPr/>
        <a:lstStyle/>
        <a:p>
          <a:r>
            <a:rPr lang="en-US" sz="1050" b="1" i="0" u="none"/>
            <a:t>Unit Price</a:t>
          </a:r>
          <a:endParaRPr lang="en-US" sz="1050"/>
        </a:p>
      </dgm:t>
    </dgm:pt>
    <dgm:pt modelId="{7DB91799-7125-4C03-8287-B547ED8D10AA}" type="parTrans" cxnId="{F4CC4769-8029-4AD0-8528-0725BF65A265}">
      <dgm:prSet/>
      <dgm:spPr/>
      <dgm:t>
        <a:bodyPr/>
        <a:lstStyle/>
        <a:p>
          <a:endParaRPr lang="en-US" sz="4000"/>
        </a:p>
      </dgm:t>
    </dgm:pt>
    <dgm:pt modelId="{A8F49994-3096-4F4E-9CDD-F052380591E0}" type="sibTrans" cxnId="{F4CC4769-8029-4AD0-8528-0725BF65A265}">
      <dgm:prSet/>
      <dgm:spPr/>
      <dgm:t>
        <a:bodyPr/>
        <a:lstStyle/>
        <a:p>
          <a:endParaRPr lang="en-US" sz="4000"/>
        </a:p>
      </dgm:t>
    </dgm:pt>
    <dgm:pt modelId="{168BB248-9303-472E-A625-3B26D65B90E8}">
      <dgm:prSet custT="1"/>
      <dgm:spPr/>
      <dgm:t>
        <a:bodyPr/>
        <a:lstStyle/>
        <a:p>
          <a:r>
            <a:rPr lang="en-US" sz="1050" b="1" i="0" u="none"/>
            <a:t>Discount Qty</a:t>
          </a:r>
          <a:endParaRPr lang="en-US" sz="1050"/>
        </a:p>
      </dgm:t>
    </dgm:pt>
    <dgm:pt modelId="{A33C11B1-2E9F-4824-BAC3-E3B2F8C9D7BC}" type="parTrans" cxnId="{AD4540C6-4C26-488E-BDFD-585943860965}">
      <dgm:prSet/>
      <dgm:spPr/>
      <dgm:t>
        <a:bodyPr/>
        <a:lstStyle/>
        <a:p>
          <a:endParaRPr lang="en-US" sz="4000"/>
        </a:p>
      </dgm:t>
    </dgm:pt>
    <dgm:pt modelId="{560B9C16-787F-4DFB-815B-9F891E38E63C}" type="sibTrans" cxnId="{AD4540C6-4C26-488E-BDFD-585943860965}">
      <dgm:prSet/>
      <dgm:spPr/>
      <dgm:t>
        <a:bodyPr/>
        <a:lstStyle/>
        <a:p>
          <a:endParaRPr lang="en-US" sz="4000"/>
        </a:p>
      </dgm:t>
    </dgm:pt>
    <dgm:pt modelId="{74A84BE0-A270-401F-BF83-3DF3B0CBC6FA}">
      <dgm:prSet custT="1"/>
      <dgm:spPr/>
      <dgm:t>
        <a:bodyPr/>
        <a:lstStyle/>
        <a:p>
          <a:r>
            <a:rPr lang="en-US" sz="1050" b="1" i="0" u="none"/>
            <a:t>Discount Amount</a:t>
          </a:r>
          <a:endParaRPr lang="en-US" sz="1050"/>
        </a:p>
      </dgm:t>
    </dgm:pt>
    <dgm:pt modelId="{831D1709-5301-4F39-918E-7CBB529493C4}" type="parTrans" cxnId="{B906E041-9C77-4C84-9FE8-AF326064FBF6}">
      <dgm:prSet/>
      <dgm:spPr/>
      <dgm:t>
        <a:bodyPr/>
        <a:lstStyle/>
        <a:p>
          <a:endParaRPr lang="en-US" sz="4000"/>
        </a:p>
      </dgm:t>
    </dgm:pt>
    <dgm:pt modelId="{01D04C60-6B94-4567-B1B4-F21D2195BC4A}" type="sibTrans" cxnId="{B906E041-9C77-4C84-9FE8-AF326064FBF6}">
      <dgm:prSet/>
      <dgm:spPr/>
      <dgm:t>
        <a:bodyPr/>
        <a:lstStyle/>
        <a:p>
          <a:endParaRPr lang="en-US" sz="4000"/>
        </a:p>
      </dgm:t>
    </dgm:pt>
    <dgm:pt modelId="{E94962C7-EC7A-452E-B93B-5E86226C069D}">
      <dgm:prSet custT="1"/>
      <dgm:spPr/>
      <dgm:t>
        <a:bodyPr/>
        <a:lstStyle/>
        <a:p>
          <a:r>
            <a:rPr lang="en-US" sz="1050" b="1" i="0" u="none"/>
            <a:t>is_weekend</a:t>
          </a:r>
          <a:endParaRPr lang="en-US" sz="1050"/>
        </a:p>
      </dgm:t>
    </dgm:pt>
    <dgm:pt modelId="{D066C3E7-B2BB-497D-BC11-08FD126630E2}" type="parTrans" cxnId="{7FD8C841-965C-433C-8C7A-8DB23AAB305D}">
      <dgm:prSet/>
      <dgm:spPr/>
      <dgm:t>
        <a:bodyPr/>
        <a:lstStyle/>
        <a:p>
          <a:endParaRPr lang="en-US" sz="4000"/>
        </a:p>
      </dgm:t>
    </dgm:pt>
    <dgm:pt modelId="{532E52C4-FD90-47C6-BE96-F4D9809C5294}" type="sibTrans" cxnId="{7FD8C841-965C-433C-8C7A-8DB23AAB305D}">
      <dgm:prSet/>
      <dgm:spPr/>
      <dgm:t>
        <a:bodyPr/>
        <a:lstStyle/>
        <a:p>
          <a:endParaRPr lang="en-US" sz="4000"/>
        </a:p>
      </dgm:t>
    </dgm:pt>
    <dgm:pt modelId="{BDBFD912-C3B7-49B4-9EF4-BAC8A6830878}">
      <dgm:prSet custT="1"/>
      <dgm:spPr/>
      <dgm:t>
        <a:bodyPr/>
        <a:lstStyle/>
        <a:p>
          <a:r>
            <a:rPr lang="en-US" sz="1050" b="1" i="0" u="none"/>
            <a:t>day_of_week</a:t>
          </a:r>
          <a:endParaRPr lang="en-US" sz="1050"/>
        </a:p>
      </dgm:t>
    </dgm:pt>
    <dgm:pt modelId="{102DEED1-AABB-449D-A042-05B8B5ED2428}" type="parTrans" cxnId="{18DCD452-1597-467C-B79A-6A7078B518C6}">
      <dgm:prSet/>
      <dgm:spPr/>
      <dgm:t>
        <a:bodyPr/>
        <a:lstStyle/>
        <a:p>
          <a:endParaRPr lang="en-US" sz="4000"/>
        </a:p>
      </dgm:t>
    </dgm:pt>
    <dgm:pt modelId="{96E79F50-5E17-4BD2-A40F-D740DDB17F17}" type="sibTrans" cxnId="{18DCD452-1597-467C-B79A-6A7078B518C6}">
      <dgm:prSet/>
      <dgm:spPr/>
      <dgm:t>
        <a:bodyPr/>
        <a:lstStyle/>
        <a:p>
          <a:endParaRPr lang="en-US" sz="4000"/>
        </a:p>
      </dgm:t>
    </dgm:pt>
    <dgm:pt modelId="{18B26D09-E35C-47C5-A080-050E594895D8}">
      <dgm:prSet custT="1"/>
      <dgm:spPr/>
      <dgm:t>
        <a:bodyPr/>
        <a:lstStyle/>
        <a:p>
          <a:r>
            <a:rPr lang="en-US" sz="1050" b="1" i="0" u="none"/>
            <a:t>max_temperature</a:t>
          </a:r>
          <a:endParaRPr lang="en-US" sz="1050"/>
        </a:p>
      </dgm:t>
    </dgm:pt>
    <dgm:pt modelId="{64A3A6FB-BFF9-4778-9E81-EB1139D7C626}" type="parTrans" cxnId="{CC9531FD-0A96-4731-BDAC-8781FFC0ECA1}">
      <dgm:prSet/>
      <dgm:spPr/>
      <dgm:t>
        <a:bodyPr/>
        <a:lstStyle/>
        <a:p>
          <a:endParaRPr lang="en-US" sz="4000"/>
        </a:p>
      </dgm:t>
    </dgm:pt>
    <dgm:pt modelId="{CAB27976-3A84-42BA-BAC1-1337C6F289B4}" type="sibTrans" cxnId="{CC9531FD-0A96-4731-BDAC-8781FFC0ECA1}">
      <dgm:prSet/>
      <dgm:spPr/>
      <dgm:t>
        <a:bodyPr/>
        <a:lstStyle/>
        <a:p>
          <a:endParaRPr lang="en-US" sz="4000"/>
        </a:p>
      </dgm:t>
    </dgm:pt>
    <dgm:pt modelId="{BFEB513F-4619-498B-9A82-51C1ADE62E45}">
      <dgm:prSet custT="1"/>
      <dgm:spPr/>
      <dgm:t>
        <a:bodyPr/>
        <a:lstStyle/>
        <a:p>
          <a:r>
            <a:rPr lang="en-US" sz="1050" b="1" i="0" u="none"/>
            <a:t>avg_hourly_temperature</a:t>
          </a:r>
          <a:endParaRPr lang="en-US" sz="1050"/>
        </a:p>
      </dgm:t>
    </dgm:pt>
    <dgm:pt modelId="{E4E7D95E-B864-4D8B-8554-059314132C5A}" type="parTrans" cxnId="{B9894F9C-8F85-4C7D-B47A-19E7D59B20A6}">
      <dgm:prSet/>
      <dgm:spPr/>
      <dgm:t>
        <a:bodyPr/>
        <a:lstStyle/>
        <a:p>
          <a:endParaRPr lang="en-US" sz="4000"/>
        </a:p>
      </dgm:t>
    </dgm:pt>
    <dgm:pt modelId="{5958D3E8-D2F6-4091-97BF-61A6A8E637EF}" type="sibTrans" cxnId="{B9894F9C-8F85-4C7D-B47A-19E7D59B20A6}">
      <dgm:prSet/>
      <dgm:spPr/>
      <dgm:t>
        <a:bodyPr/>
        <a:lstStyle/>
        <a:p>
          <a:endParaRPr lang="en-US" sz="4000"/>
        </a:p>
      </dgm:t>
    </dgm:pt>
    <dgm:pt modelId="{316B800E-7649-4227-B8F0-F85711C18563}">
      <dgm:prSet custT="1"/>
      <dgm:spPr/>
      <dgm:t>
        <a:bodyPr/>
        <a:lstStyle/>
        <a:p>
          <a:r>
            <a:rPr lang="en-US" sz="1050" b="1" i="0" u="none"/>
            <a:t>avg_temperature</a:t>
          </a:r>
          <a:endParaRPr lang="en-US" sz="1050"/>
        </a:p>
      </dgm:t>
    </dgm:pt>
    <dgm:pt modelId="{E0251CE8-AE31-4CCB-A677-17222BB13DE8}" type="parTrans" cxnId="{3A2F1554-A4C7-40AF-9634-D8C9D1931C70}">
      <dgm:prSet/>
      <dgm:spPr/>
      <dgm:t>
        <a:bodyPr/>
        <a:lstStyle/>
        <a:p>
          <a:endParaRPr lang="en-US" sz="4000"/>
        </a:p>
      </dgm:t>
    </dgm:pt>
    <dgm:pt modelId="{5BE8CB52-0BC6-4516-8A13-2E36298BF4F9}" type="sibTrans" cxnId="{3A2F1554-A4C7-40AF-9634-D8C9D1931C70}">
      <dgm:prSet/>
      <dgm:spPr/>
      <dgm:t>
        <a:bodyPr/>
        <a:lstStyle/>
        <a:p>
          <a:endParaRPr lang="en-US" sz="4000"/>
        </a:p>
      </dgm:t>
    </dgm:pt>
    <dgm:pt modelId="{9E2C1671-010F-4837-ADF2-9A5F2DD55FDD}">
      <dgm:prSet custT="1"/>
      <dgm:spPr/>
      <dgm:t>
        <a:bodyPr/>
        <a:lstStyle/>
        <a:p>
          <a:r>
            <a:rPr lang="en-US" sz="1050" b="1" i="0" u="none"/>
            <a:t>min_temperature</a:t>
          </a:r>
          <a:endParaRPr lang="en-US" sz="1050"/>
        </a:p>
      </dgm:t>
    </dgm:pt>
    <dgm:pt modelId="{5D38801F-7BA1-4F63-96C9-4711A72FD592}" type="parTrans" cxnId="{FA403AAF-682A-4510-A0E3-F9B2DFDBC9CB}">
      <dgm:prSet/>
      <dgm:spPr/>
      <dgm:t>
        <a:bodyPr/>
        <a:lstStyle/>
        <a:p>
          <a:endParaRPr lang="en-US" sz="4000"/>
        </a:p>
      </dgm:t>
    </dgm:pt>
    <dgm:pt modelId="{23A1D2E2-DA18-40F3-8EB9-65400701DC32}" type="sibTrans" cxnId="{FA403AAF-682A-4510-A0E3-F9B2DFDBC9CB}">
      <dgm:prSet/>
      <dgm:spPr/>
      <dgm:t>
        <a:bodyPr/>
        <a:lstStyle/>
        <a:p>
          <a:endParaRPr lang="en-US" sz="4000"/>
        </a:p>
      </dgm:t>
    </dgm:pt>
    <dgm:pt modelId="{0B0B98E3-F417-4737-B394-962C035736FA}">
      <dgm:prSet custT="1"/>
      <dgm:spPr/>
      <dgm:t>
        <a:bodyPr/>
        <a:lstStyle/>
        <a:p>
          <a:r>
            <a:rPr lang="en-US" sz="1050" b="1" i="0" u="none"/>
            <a:t>min_windchill</a:t>
          </a:r>
          <a:endParaRPr lang="en-US" sz="1050"/>
        </a:p>
      </dgm:t>
    </dgm:pt>
    <dgm:pt modelId="{5C8BA6C5-1EC1-4DA7-B261-D55E104D0F0C}" type="parTrans" cxnId="{A01C4EE6-7A8F-4A71-BEB4-3ECE76E304FF}">
      <dgm:prSet/>
      <dgm:spPr/>
      <dgm:t>
        <a:bodyPr/>
        <a:lstStyle/>
        <a:p>
          <a:endParaRPr lang="en-US" sz="4000"/>
        </a:p>
      </dgm:t>
    </dgm:pt>
    <dgm:pt modelId="{223382BE-DA3A-42EC-9FE3-CB99850A0A96}" type="sibTrans" cxnId="{A01C4EE6-7A8F-4A71-BEB4-3ECE76E304FF}">
      <dgm:prSet/>
      <dgm:spPr/>
      <dgm:t>
        <a:bodyPr/>
        <a:lstStyle/>
        <a:p>
          <a:endParaRPr lang="en-US" sz="4000"/>
        </a:p>
      </dgm:t>
    </dgm:pt>
    <dgm:pt modelId="{9B4AF5D9-0799-4B1B-AD8E-7AF4CFA84187}">
      <dgm:prSet custT="1"/>
      <dgm:spPr/>
      <dgm:t>
        <a:bodyPr/>
        <a:lstStyle/>
        <a:p>
          <a:r>
            <a:rPr lang="en-US" sz="1050" b="1" i="0" u="none"/>
            <a:t>max_relative_humidity</a:t>
          </a:r>
          <a:endParaRPr lang="en-US" sz="1050"/>
        </a:p>
      </dgm:t>
    </dgm:pt>
    <dgm:pt modelId="{4FE71DBB-C189-4D12-B00F-79B87C7F115A}" type="parTrans" cxnId="{CF14997D-F151-4DE6-B00D-50CA2E341CDB}">
      <dgm:prSet/>
      <dgm:spPr/>
      <dgm:t>
        <a:bodyPr/>
        <a:lstStyle/>
        <a:p>
          <a:endParaRPr lang="en-US" sz="4000"/>
        </a:p>
      </dgm:t>
    </dgm:pt>
    <dgm:pt modelId="{FEC163CF-A66A-4EA0-8766-AF7F189F5FDF}" type="sibTrans" cxnId="{CF14997D-F151-4DE6-B00D-50CA2E341CDB}">
      <dgm:prSet/>
      <dgm:spPr/>
      <dgm:t>
        <a:bodyPr/>
        <a:lstStyle/>
        <a:p>
          <a:endParaRPr lang="en-US" sz="4000"/>
        </a:p>
      </dgm:t>
    </dgm:pt>
    <dgm:pt modelId="{88EA5FE5-7262-4253-A3FC-207798994993}">
      <dgm:prSet custT="1"/>
      <dgm:spPr/>
      <dgm:t>
        <a:bodyPr/>
        <a:lstStyle/>
        <a:p>
          <a:r>
            <a:rPr lang="en-US" sz="1050" b="1" i="0" u="none"/>
            <a:t>avg_hourly_relative_humidity</a:t>
          </a:r>
          <a:endParaRPr lang="en-US" sz="1050"/>
        </a:p>
      </dgm:t>
    </dgm:pt>
    <dgm:pt modelId="{B030C5B6-EC97-4AC0-A69F-6BFEE4F2C63C}" type="parTrans" cxnId="{F313F582-3CC7-49B4-A98F-E07AC40B1848}">
      <dgm:prSet/>
      <dgm:spPr/>
      <dgm:t>
        <a:bodyPr/>
        <a:lstStyle/>
        <a:p>
          <a:endParaRPr lang="en-US" sz="4000"/>
        </a:p>
      </dgm:t>
    </dgm:pt>
    <dgm:pt modelId="{4C3F9C2F-75AC-46F7-87D9-625E74984A06}" type="sibTrans" cxnId="{F313F582-3CC7-49B4-A98F-E07AC40B1848}">
      <dgm:prSet/>
      <dgm:spPr/>
      <dgm:t>
        <a:bodyPr/>
        <a:lstStyle/>
        <a:p>
          <a:endParaRPr lang="en-US" sz="4000"/>
        </a:p>
      </dgm:t>
    </dgm:pt>
    <dgm:pt modelId="{BDB71668-2792-4916-BFD9-2D18FDEAA52F}">
      <dgm:prSet custT="1"/>
      <dgm:spPr/>
      <dgm:t>
        <a:bodyPr/>
        <a:lstStyle/>
        <a:p>
          <a:r>
            <a:rPr lang="en-US" sz="1050" b="1" i="0" u="none"/>
            <a:t>avg_relative_humidity</a:t>
          </a:r>
          <a:endParaRPr lang="en-US" sz="1050" dirty="0"/>
        </a:p>
      </dgm:t>
    </dgm:pt>
    <dgm:pt modelId="{C9717D02-84C5-4767-A7E0-BB26AB30C094}" type="parTrans" cxnId="{87FECC1F-552F-4971-A9C8-CFF7424E8EF4}">
      <dgm:prSet/>
      <dgm:spPr/>
      <dgm:t>
        <a:bodyPr/>
        <a:lstStyle/>
        <a:p>
          <a:endParaRPr lang="en-US" sz="4000"/>
        </a:p>
      </dgm:t>
    </dgm:pt>
    <dgm:pt modelId="{CEBCF5E6-67D5-463C-9656-32E35150389C}" type="sibTrans" cxnId="{87FECC1F-552F-4971-A9C8-CFF7424E8EF4}">
      <dgm:prSet/>
      <dgm:spPr/>
      <dgm:t>
        <a:bodyPr/>
        <a:lstStyle/>
        <a:p>
          <a:endParaRPr lang="en-US" sz="4000"/>
        </a:p>
      </dgm:t>
    </dgm:pt>
    <dgm:pt modelId="{655E43FF-0040-4723-B4CC-AE504C372C11}">
      <dgm:prSet custT="1"/>
      <dgm:spPr/>
      <dgm:t>
        <a:bodyPr/>
        <a:lstStyle/>
        <a:p>
          <a:r>
            <a:rPr lang="en-US" sz="1050" b="1" i="0" u="none"/>
            <a:t>min_relative_humidity</a:t>
          </a:r>
          <a:endParaRPr lang="en-US" sz="1050"/>
        </a:p>
      </dgm:t>
    </dgm:pt>
    <dgm:pt modelId="{0098408E-17A2-41E0-8E63-FAC0E69451F7}" type="parTrans" cxnId="{BE793B48-44FF-4036-8CBC-78D44F91D025}">
      <dgm:prSet/>
      <dgm:spPr/>
      <dgm:t>
        <a:bodyPr/>
        <a:lstStyle/>
        <a:p>
          <a:endParaRPr lang="en-US" sz="4000"/>
        </a:p>
      </dgm:t>
    </dgm:pt>
    <dgm:pt modelId="{FA356321-E37E-4933-86ED-C6FB854D7271}" type="sibTrans" cxnId="{BE793B48-44FF-4036-8CBC-78D44F91D025}">
      <dgm:prSet/>
      <dgm:spPr/>
      <dgm:t>
        <a:bodyPr/>
        <a:lstStyle/>
        <a:p>
          <a:endParaRPr lang="en-US" sz="4000"/>
        </a:p>
      </dgm:t>
    </dgm:pt>
    <dgm:pt modelId="{3FB63816-6E24-4A7D-8C9F-EFB41BDFBC43}">
      <dgm:prSet custT="1"/>
      <dgm:spPr/>
      <dgm:t>
        <a:bodyPr/>
        <a:lstStyle/>
        <a:p>
          <a:r>
            <a:rPr lang="en-US" sz="1050" b="1" i="0" u="none"/>
            <a:t>max_dew_point</a:t>
          </a:r>
          <a:endParaRPr lang="en-US" sz="1050"/>
        </a:p>
      </dgm:t>
    </dgm:pt>
    <dgm:pt modelId="{E00A6148-0F14-47AF-B452-0B1C42C9C16C}" type="parTrans" cxnId="{8EF6279C-8648-4439-BB47-2BA86B3D9B18}">
      <dgm:prSet/>
      <dgm:spPr/>
      <dgm:t>
        <a:bodyPr/>
        <a:lstStyle/>
        <a:p>
          <a:endParaRPr lang="en-US" sz="4000"/>
        </a:p>
      </dgm:t>
    </dgm:pt>
    <dgm:pt modelId="{2AA440BF-119B-43E7-B929-517422C2AC72}" type="sibTrans" cxnId="{8EF6279C-8648-4439-BB47-2BA86B3D9B18}">
      <dgm:prSet/>
      <dgm:spPr/>
      <dgm:t>
        <a:bodyPr/>
        <a:lstStyle/>
        <a:p>
          <a:endParaRPr lang="en-US" sz="4000"/>
        </a:p>
      </dgm:t>
    </dgm:pt>
    <dgm:pt modelId="{74395A05-5C2C-4E0B-BE95-69AB0BC39208}">
      <dgm:prSet custT="1"/>
      <dgm:spPr/>
      <dgm:t>
        <a:bodyPr/>
        <a:lstStyle/>
        <a:p>
          <a:r>
            <a:rPr lang="en-US" sz="1050" b="1" i="0" u="none"/>
            <a:t>avg_hourly_dew_point</a:t>
          </a:r>
          <a:endParaRPr lang="en-US" sz="1050"/>
        </a:p>
      </dgm:t>
    </dgm:pt>
    <dgm:pt modelId="{9EB17396-93F8-412B-B9E2-51D6DE9820E6}" type="parTrans" cxnId="{34960AA1-BD24-4837-9CE4-EE663BFA7982}">
      <dgm:prSet/>
      <dgm:spPr/>
      <dgm:t>
        <a:bodyPr/>
        <a:lstStyle/>
        <a:p>
          <a:endParaRPr lang="en-US" sz="4000"/>
        </a:p>
      </dgm:t>
    </dgm:pt>
    <dgm:pt modelId="{0F3E6D76-485D-4E70-A8DB-513CF2967E02}" type="sibTrans" cxnId="{34960AA1-BD24-4837-9CE4-EE663BFA7982}">
      <dgm:prSet/>
      <dgm:spPr/>
      <dgm:t>
        <a:bodyPr/>
        <a:lstStyle/>
        <a:p>
          <a:endParaRPr lang="en-US" sz="4000"/>
        </a:p>
      </dgm:t>
    </dgm:pt>
    <dgm:pt modelId="{5144DB1D-CFED-4BFB-BA6D-34F3310CBB77}">
      <dgm:prSet custT="1"/>
      <dgm:spPr/>
      <dgm:t>
        <a:bodyPr/>
        <a:lstStyle/>
        <a:p>
          <a:r>
            <a:rPr lang="en-US" sz="1050" b="1" i="0" u="none"/>
            <a:t>avg_dew_point</a:t>
          </a:r>
          <a:endParaRPr lang="en-US" sz="1050"/>
        </a:p>
      </dgm:t>
    </dgm:pt>
    <dgm:pt modelId="{D50F56AC-C41A-416B-A045-834FF8F5C5EE}" type="parTrans" cxnId="{67931D59-E3C0-412D-BA24-B6D660E559F3}">
      <dgm:prSet/>
      <dgm:spPr/>
      <dgm:t>
        <a:bodyPr/>
        <a:lstStyle/>
        <a:p>
          <a:endParaRPr lang="en-US" sz="4000"/>
        </a:p>
      </dgm:t>
    </dgm:pt>
    <dgm:pt modelId="{4C7F5930-FE05-47B4-9832-816E0EE8605B}" type="sibTrans" cxnId="{67931D59-E3C0-412D-BA24-B6D660E559F3}">
      <dgm:prSet/>
      <dgm:spPr/>
      <dgm:t>
        <a:bodyPr/>
        <a:lstStyle/>
        <a:p>
          <a:endParaRPr lang="en-US" sz="4000"/>
        </a:p>
      </dgm:t>
    </dgm:pt>
    <dgm:pt modelId="{0C793BF5-BA34-4B94-9505-78993F467B5C}">
      <dgm:prSet custT="1"/>
      <dgm:spPr/>
      <dgm:t>
        <a:bodyPr/>
        <a:lstStyle/>
        <a:p>
          <a:r>
            <a:rPr lang="en-US" sz="1050" b="1" i="0" u="none"/>
            <a:t>min_dew_point</a:t>
          </a:r>
          <a:endParaRPr lang="en-US" sz="1050"/>
        </a:p>
      </dgm:t>
    </dgm:pt>
    <dgm:pt modelId="{6BD3CBAF-949D-42B7-83A2-AAEBF1CF3BB5}" type="parTrans" cxnId="{0BB4E567-D723-43C1-8D35-5547136F97B4}">
      <dgm:prSet/>
      <dgm:spPr/>
      <dgm:t>
        <a:bodyPr/>
        <a:lstStyle/>
        <a:p>
          <a:endParaRPr lang="en-US" sz="4000"/>
        </a:p>
      </dgm:t>
    </dgm:pt>
    <dgm:pt modelId="{38190F81-FC30-4F4F-BFAD-09BF856B44D5}" type="sibTrans" cxnId="{0BB4E567-D723-43C1-8D35-5547136F97B4}">
      <dgm:prSet/>
      <dgm:spPr/>
      <dgm:t>
        <a:bodyPr/>
        <a:lstStyle/>
        <a:p>
          <a:endParaRPr lang="en-US" sz="4000"/>
        </a:p>
      </dgm:t>
    </dgm:pt>
    <dgm:pt modelId="{89AE792E-07B2-48B8-AAFC-D4AA2DD9A750}">
      <dgm:prSet custT="1"/>
      <dgm:spPr/>
      <dgm:t>
        <a:bodyPr/>
        <a:lstStyle/>
        <a:p>
          <a:r>
            <a:rPr lang="en-US" sz="1050" b="1" i="0" u="none"/>
            <a:t>max_wind_speed</a:t>
          </a:r>
          <a:endParaRPr lang="en-US" sz="1050"/>
        </a:p>
      </dgm:t>
    </dgm:pt>
    <dgm:pt modelId="{F4B953F6-565D-426C-BC55-27D575491BC4}" type="parTrans" cxnId="{AF0372D2-95B5-4E71-8FA5-6F8AD0A8F4B5}">
      <dgm:prSet/>
      <dgm:spPr/>
      <dgm:t>
        <a:bodyPr/>
        <a:lstStyle/>
        <a:p>
          <a:endParaRPr lang="en-US" sz="4000"/>
        </a:p>
      </dgm:t>
    </dgm:pt>
    <dgm:pt modelId="{393F42B3-5F0E-4D21-870D-996C04FA5332}" type="sibTrans" cxnId="{AF0372D2-95B5-4E71-8FA5-6F8AD0A8F4B5}">
      <dgm:prSet/>
      <dgm:spPr/>
      <dgm:t>
        <a:bodyPr/>
        <a:lstStyle/>
        <a:p>
          <a:endParaRPr lang="en-US" sz="4000"/>
        </a:p>
      </dgm:t>
    </dgm:pt>
    <dgm:pt modelId="{CDEEB5F3-DB3F-4CB1-8C8D-27EE9E673D6F}">
      <dgm:prSet custT="1"/>
      <dgm:spPr/>
      <dgm:t>
        <a:bodyPr/>
        <a:lstStyle/>
        <a:p>
          <a:r>
            <a:rPr lang="en-US" sz="1050" b="1" i="0" u="none"/>
            <a:t>avg_hourly_wind_speed</a:t>
          </a:r>
          <a:endParaRPr lang="en-US" sz="1050"/>
        </a:p>
      </dgm:t>
    </dgm:pt>
    <dgm:pt modelId="{9C5A5D93-2B66-4BED-B263-688CF003279F}" type="parTrans" cxnId="{F08624AF-0311-4753-8081-B447B05039F6}">
      <dgm:prSet/>
      <dgm:spPr/>
      <dgm:t>
        <a:bodyPr/>
        <a:lstStyle/>
        <a:p>
          <a:endParaRPr lang="en-US" sz="4000"/>
        </a:p>
      </dgm:t>
    </dgm:pt>
    <dgm:pt modelId="{64C6501D-EE14-4E4A-95B9-CDA115325D2C}" type="sibTrans" cxnId="{F08624AF-0311-4753-8081-B447B05039F6}">
      <dgm:prSet/>
      <dgm:spPr/>
      <dgm:t>
        <a:bodyPr/>
        <a:lstStyle/>
        <a:p>
          <a:endParaRPr lang="en-US" sz="4000"/>
        </a:p>
      </dgm:t>
    </dgm:pt>
    <dgm:pt modelId="{7129D42A-3C23-4362-9387-B14159947207}">
      <dgm:prSet custT="1"/>
      <dgm:spPr/>
      <dgm:t>
        <a:bodyPr/>
        <a:lstStyle/>
        <a:p>
          <a:r>
            <a:rPr lang="en-US" sz="1050" b="1" i="0" u="none"/>
            <a:t>avg_wind_speed</a:t>
          </a:r>
          <a:endParaRPr lang="en-US" sz="1050"/>
        </a:p>
      </dgm:t>
    </dgm:pt>
    <dgm:pt modelId="{F65C3767-BD44-492F-A882-1AFC8FC4E302}" type="parTrans" cxnId="{2E8D344C-9850-47FD-AF36-F423DEFD9ACF}">
      <dgm:prSet/>
      <dgm:spPr/>
      <dgm:t>
        <a:bodyPr/>
        <a:lstStyle/>
        <a:p>
          <a:endParaRPr lang="en-US" sz="4000"/>
        </a:p>
      </dgm:t>
    </dgm:pt>
    <dgm:pt modelId="{A820DF6B-8BA1-48BE-9D3C-3A751B37B760}" type="sibTrans" cxnId="{2E8D344C-9850-47FD-AF36-F423DEFD9ACF}">
      <dgm:prSet/>
      <dgm:spPr/>
      <dgm:t>
        <a:bodyPr/>
        <a:lstStyle/>
        <a:p>
          <a:endParaRPr lang="en-US" sz="4000"/>
        </a:p>
      </dgm:t>
    </dgm:pt>
    <dgm:pt modelId="{2F873E40-B117-435A-9AA8-F862E7A1F339}">
      <dgm:prSet custT="1"/>
      <dgm:spPr/>
      <dgm:t>
        <a:bodyPr/>
        <a:lstStyle/>
        <a:p>
          <a:r>
            <a:rPr lang="en-US" sz="1050" b="1" i="0" u="none"/>
            <a:t>min_wind_speed</a:t>
          </a:r>
          <a:endParaRPr lang="en-US" sz="1050"/>
        </a:p>
      </dgm:t>
    </dgm:pt>
    <dgm:pt modelId="{D4064357-EE1E-4DDE-B62E-27E8F8D60169}" type="parTrans" cxnId="{515641E0-E600-496F-AB14-630D98A50456}">
      <dgm:prSet/>
      <dgm:spPr/>
      <dgm:t>
        <a:bodyPr/>
        <a:lstStyle/>
        <a:p>
          <a:endParaRPr lang="en-US" sz="4000"/>
        </a:p>
      </dgm:t>
    </dgm:pt>
    <dgm:pt modelId="{F4436C42-CA3C-4097-AD56-DBFD38CF9BC7}" type="sibTrans" cxnId="{515641E0-E600-496F-AB14-630D98A50456}">
      <dgm:prSet/>
      <dgm:spPr/>
      <dgm:t>
        <a:bodyPr/>
        <a:lstStyle/>
        <a:p>
          <a:endParaRPr lang="en-US" sz="4000"/>
        </a:p>
      </dgm:t>
    </dgm:pt>
    <dgm:pt modelId="{1E239457-6342-4701-8D06-B39BA813EFD4}">
      <dgm:prSet custT="1"/>
      <dgm:spPr/>
      <dgm:t>
        <a:bodyPr/>
        <a:lstStyle/>
        <a:p>
          <a:r>
            <a:rPr lang="en-US" sz="1050" b="1" i="0" u="none"/>
            <a:t>max_wind_gust</a:t>
          </a:r>
          <a:endParaRPr lang="en-US" sz="1050"/>
        </a:p>
      </dgm:t>
    </dgm:pt>
    <dgm:pt modelId="{ABCA33D3-55CF-478A-87AC-2FCAFC647B1B}" type="parTrans" cxnId="{1C41919F-E97F-4CEE-B904-CE889F630BB6}">
      <dgm:prSet/>
      <dgm:spPr/>
      <dgm:t>
        <a:bodyPr/>
        <a:lstStyle/>
        <a:p>
          <a:endParaRPr lang="en-US" sz="4000"/>
        </a:p>
      </dgm:t>
    </dgm:pt>
    <dgm:pt modelId="{C763EE17-6A59-420C-A70B-FC7B829B4C19}" type="sibTrans" cxnId="{1C41919F-E97F-4CEE-B904-CE889F630BB6}">
      <dgm:prSet/>
      <dgm:spPr/>
      <dgm:t>
        <a:bodyPr/>
        <a:lstStyle/>
        <a:p>
          <a:endParaRPr lang="en-US" sz="4000"/>
        </a:p>
      </dgm:t>
    </dgm:pt>
    <dgm:pt modelId="{AF429569-7A64-4F01-A5E9-62B01C8C7F12}">
      <dgm:prSet custT="1"/>
      <dgm:spPr/>
      <dgm:t>
        <a:bodyPr/>
        <a:lstStyle/>
        <a:p>
          <a:r>
            <a:rPr lang="en-US" sz="1050" b="1" i="0" u="none"/>
            <a:t>wind_gust_dir_10s</a:t>
          </a:r>
          <a:endParaRPr lang="en-US" sz="1050"/>
        </a:p>
      </dgm:t>
    </dgm:pt>
    <dgm:pt modelId="{5241F825-8D65-4E6D-8902-1541CEA3664C}" type="parTrans" cxnId="{A67F1C42-9A9D-4A88-91DA-72B7C5A8DD22}">
      <dgm:prSet/>
      <dgm:spPr/>
      <dgm:t>
        <a:bodyPr/>
        <a:lstStyle/>
        <a:p>
          <a:endParaRPr lang="en-US" sz="4000"/>
        </a:p>
      </dgm:t>
    </dgm:pt>
    <dgm:pt modelId="{2AF24A66-F774-4E77-911D-DFEB571A5181}" type="sibTrans" cxnId="{A67F1C42-9A9D-4A88-91DA-72B7C5A8DD22}">
      <dgm:prSet/>
      <dgm:spPr/>
      <dgm:t>
        <a:bodyPr/>
        <a:lstStyle/>
        <a:p>
          <a:endParaRPr lang="en-US" sz="4000"/>
        </a:p>
      </dgm:t>
    </dgm:pt>
    <dgm:pt modelId="{F2130D87-22D5-41AF-A463-15BD49204CF9}">
      <dgm:prSet custT="1"/>
      <dgm:spPr/>
      <dgm:t>
        <a:bodyPr/>
        <a:lstStyle/>
        <a:p>
          <a:r>
            <a:rPr lang="en-US" sz="1050" b="1" i="0" u="none"/>
            <a:t>max_pressure_sea</a:t>
          </a:r>
          <a:endParaRPr lang="en-US" sz="1050"/>
        </a:p>
      </dgm:t>
    </dgm:pt>
    <dgm:pt modelId="{646AF38C-6AB0-4F89-9891-C5062DAB2B0F}" type="parTrans" cxnId="{B6287051-E601-4E94-966E-727A9E188FA1}">
      <dgm:prSet/>
      <dgm:spPr/>
      <dgm:t>
        <a:bodyPr/>
        <a:lstStyle/>
        <a:p>
          <a:endParaRPr lang="en-US" sz="4000"/>
        </a:p>
      </dgm:t>
    </dgm:pt>
    <dgm:pt modelId="{07914881-BA77-4721-8EE9-6B14E1CBD466}" type="sibTrans" cxnId="{B6287051-E601-4E94-966E-727A9E188FA1}">
      <dgm:prSet/>
      <dgm:spPr/>
      <dgm:t>
        <a:bodyPr/>
        <a:lstStyle/>
        <a:p>
          <a:endParaRPr lang="en-US" sz="4000"/>
        </a:p>
      </dgm:t>
    </dgm:pt>
    <dgm:pt modelId="{E7EFF143-E110-424D-9475-CA2A1B47F10E}">
      <dgm:prSet custT="1"/>
      <dgm:spPr/>
      <dgm:t>
        <a:bodyPr/>
        <a:lstStyle/>
        <a:p>
          <a:r>
            <a:rPr lang="en-US" sz="1050" b="1" i="0" u="none"/>
            <a:t>avg_hourly_pressure_sea</a:t>
          </a:r>
          <a:endParaRPr lang="en-US" sz="1050"/>
        </a:p>
      </dgm:t>
    </dgm:pt>
    <dgm:pt modelId="{707B49DE-4903-406D-8B9E-5A251164BA0A}" type="parTrans" cxnId="{F42DF355-35B8-4527-A5CD-164C6701BA6E}">
      <dgm:prSet/>
      <dgm:spPr/>
      <dgm:t>
        <a:bodyPr/>
        <a:lstStyle/>
        <a:p>
          <a:endParaRPr lang="en-US" sz="4000"/>
        </a:p>
      </dgm:t>
    </dgm:pt>
    <dgm:pt modelId="{20967DE3-3775-4AAB-81ED-54FFA86E3095}" type="sibTrans" cxnId="{F42DF355-35B8-4527-A5CD-164C6701BA6E}">
      <dgm:prSet/>
      <dgm:spPr/>
      <dgm:t>
        <a:bodyPr/>
        <a:lstStyle/>
        <a:p>
          <a:endParaRPr lang="en-US" sz="4000"/>
        </a:p>
      </dgm:t>
    </dgm:pt>
    <dgm:pt modelId="{61826C52-027F-45C5-8C92-D419B5E9279E}">
      <dgm:prSet custT="1"/>
      <dgm:spPr/>
      <dgm:t>
        <a:bodyPr/>
        <a:lstStyle/>
        <a:p>
          <a:r>
            <a:rPr lang="en-US" sz="1050" b="1" i="0" u="none"/>
            <a:t>avg_pressure_sea</a:t>
          </a:r>
          <a:endParaRPr lang="en-US" sz="1050"/>
        </a:p>
      </dgm:t>
    </dgm:pt>
    <dgm:pt modelId="{A33A98AA-2466-4E10-AFF7-BE88C8F57504}" type="parTrans" cxnId="{42BB1269-DD62-41B7-AD67-C6F7FE24CAAA}">
      <dgm:prSet/>
      <dgm:spPr/>
      <dgm:t>
        <a:bodyPr/>
        <a:lstStyle/>
        <a:p>
          <a:endParaRPr lang="en-US" sz="4000"/>
        </a:p>
      </dgm:t>
    </dgm:pt>
    <dgm:pt modelId="{B77A7310-5C62-4BA2-9CFB-3E264E9550B2}" type="sibTrans" cxnId="{42BB1269-DD62-41B7-AD67-C6F7FE24CAAA}">
      <dgm:prSet/>
      <dgm:spPr/>
      <dgm:t>
        <a:bodyPr/>
        <a:lstStyle/>
        <a:p>
          <a:endParaRPr lang="en-US" sz="4000"/>
        </a:p>
      </dgm:t>
    </dgm:pt>
    <dgm:pt modelId="{5C0DB400-CE7F-412D-8D74-302CCB721FE2}">
      <dgm:prSet custT="1"/>
      <dgm:spPr/>
      <dgm:t>
        <a:bodyPr/>
        <a:lstStyle/>
        <a:p>
          <a:r>
            <a:rPr lang="en-US" sz="1050" b="1" i="0" u="none"/>
            <a:t>min_pressure_sea</a:t>
          </a:r>
          <a:endParaRPr lang="en-US" sz="1050"/>
        </a:p>
      </dgm:t>
    </dgm:pt>
    <dgm:pt modelId="{B600D2AD-5D5B-4DFC-AE7E-9E8FC7C6FC36}" type="parTrans" cxnId="{D7984F60-3DF5-45C2-99DB-56388E1717C1}">
      <dgm:prSet/>
      <dgm:spPr/>
      <dgm:t>
        <a:bodyPr/>
        <a:lstStyle/>
        <a:p>
          <a:endParaRPr lang="en-US" sz="4000"/>
        </a:p>
      </dgm:t>
    </dgm:pt>
    <dgm:pt modelId="{6AE6B6F6-15AC-4B20-BC99-8DE23A0F1A1F}" type="sibTrans" cxnId="{D7984F60-3DF5-45C2-99DB-56388E1717C1}">
      <dgm:prSet/>
      <dgm:spPr/>
      <dgm:t>
        <a:bodyPr/>
        <a:lstStyle/>
        <a:p>
          <a:endParaRPr lang="en-US" sz="4000"/>
        </a:p>
      </dgm:t>
    </dgm:pt>
    <dgm:pt modelId="{7BA9AE95-04BE-42A2-84A2-3139B964E310}">
      <dgm:prSet custT="1"/>
      <dgm:spPr/>
      <dgm:t>
        <a:bodyPr/>
        <a:lstStyle/>
        <a:p>
          <a:r>
            <a:rPr lang="en-US" sz="1050" b="1" i="0" u="none"/>
            <a:t>max_pressure_station</a:t>
          </a:r>
          <a:endParaRPr lang="en-US" sz="1050"/>
        </a:p>
      </dgm:t>
    </dgm:pt>
    <dgm:pt modelId="{B2FEF455-6D11-4DD3-A4DB-9B1A78FF81B6}" type="parTrans" cxnId="{AC2DDD22-0108-4343-AFA5-EB581E68814C}">
      <dgm:prSet/>
      <dgm:spPr/>
      <dgm:t>
        <a:bodyPr/>
        <a:lstStyle/>
        <a:p>
          <a:endParaRPr lang="en-US" sz="4000"/>
        </a:p>
      </dgm:t>
    </dgm:pt>
    <dgm:pt modelId="{8E81B1E8-10F8-4B25-9B49-CFD2ACB38641}" type="sibTrans" cxnId="{AC2DDD22-0108-4343-AFA5-EB581E68814C}">
      <dgm:prSet/>
      <dgm:spPr/>
      <dgm:t>
        <a:bodyPr/>
        <a:lstStyle/>
        <a:p>
          <a:endParaRPr lang="en-US" sz="4000"/>
        </a:p>
      </dgm:t>
    </dgm:pt>
    <dgm:pt modelId="{B9A3D2C0-DB76-4289-84E8-84C2D85CF351}">
      <dgm:prSet custT="1"/>
      <dgm:spPr/>
      <dgm:t>
        <a:bodyPr/>
        <a:lstStyle/>
        <a:p>
          <a:r>
            <a:rPr lang="en-US" sz="1050" b="1" i="0" u="none"/>
            <a:t>avg_hourly_pressure_station</a:t>
          </a:r>
          <a:endParaRPr lang="en-US" sz="1050"/>
        </a:p>
      </dgm:t>
    </dgm:pt>
    <dgm:pt modelId="{87F30FAD-8DC3-48E2-9791-62173073CC09}" type="parTrans" cxnId="{3C7BFD25-7F53-4459-B56F-DB0299AADCE7}">
      <dgm:prSet/>
      <dgm:spPr/>
      <dgm:t>
        <a:bodyPr/>
        <a:lstStyle/>
        <a:p>
          <a:endParaRPr lang="en-US" sz="4000"/>
        </a:p>
      </dgm:t>
    </dgm:pt>
    <dgm:pt modelId="{A9F3CD35-BBF5-4C7B-A4F1-F3BDD1287135}" type="sibTrans" cxnId="{3C7BFD25-7F53-4459-B56F-DB0299AADCE7}">
      <dgm:prSet/>
      <dgm:spPr/>
      <dgm:t>
        <a:bodyPr/>
        <a:lstStyle/>
        <a:p>
          <a:endParaRPr lang="en-US" sz="4000"/>
        </a:p>
      </dgm:t>
    </dgm:pt>
    <dgm:pt modelId="{A4C2CA7A-446A-4BF8-95AA-9303912AED07}">
      <dgm:prSet custT="1"/>
      <dgm:spPr/>
      <dgm:t>
        <a:bodyPr/>
        <a:lstStyle/>
        <a:p>
          <a:r>
            <a:rPr lang="en-US" sz="1050" b="1" i="0" u="none"/>
            <a:t>avg_pressure_station</a:t>
          </a:r>
          <a:endParaRPr lang="en-US" sz="1050"/>
        </a:p>
      </dgm:t>
    </dgm:pt>
    <dgm:pt modelId="{C28CA5A7-520E-4FBD-A6BC-E801B0A55F7C}" type="parTrans" cxnId="{CBAEAA70-87D5-4436-BD8E-9114EE2D0ABA}">
      <dgm:prSet/>
      <dgm:spPr/>
      <dgm:t>
        <a:bodyPr/>
        <a:lstStyle/>
        <a:p>
          <a:endParaRPr lang="en-US" sz="4000"/>
        </a:p>
      </dgm:t>
    </dgm:pt>
    <dgm:pt modelId="{97E5C825-4AF1-47CC-9FA2-56F3C443A191}" type="sibTrans" cxnId="{CBAEAA70-87D5-4436-BD8E-9114EE2D0ABA}">
      <dgm:prSet/>
      <dgm:spPr/>
      <dgm:t>
        <a:bodyPr/>
        <a:lstStyle/>
        <a:p>
          <a:endParaRPr lang="en-US" sz="4000"/>
        </a:p>
      </dgm:t>
    </dgm:pt>
    <dgm:pt modelId="{11EBEF80-C059-430E-AE7E-8C7A1307D629}">
      <dgm:prSet custT="1"/>
      <dgm:spPr/>
      <dgm:t>
        <a:bodyPr/>
        <a:lstStyle/>
        <a:p>
          <a:r>
            <a:rPr lang="en-US" sz="1050" b="1" i="0" u="none"/>
            <a:t>min_pressure_station</a:t>
          </a:r>
          <a:endParaRPr lang="en-US" sz="1050"/>
        </a:p>
      </dgm:t>
    </dgm:pt>
    <dgm:pt modelId="{DE9B0021-AC21-45FB-BAC7-BEC413889D1B}" type="parTrans" cxnId="{ED7E5C79-DD3E-404E-89B4-F3E8E3B9050C}">
      <dgm:prSet/>
      <dgm:spPr/>
      <dgm:t>
        <a:bodyPr/>
        <a:lstStyle/>
        <a:p>
          <a:endParaRPr lang="en-US" sz="4000"/>
        </a:p>
      </dgm:t>
    </dgm:pt>
    <dgm:pt modelId="{6DF74936-FF9D-4AFF-865D-D1F4D05C06F2}" type="sibTrans" cxnId="{ED7E5C79-DD3E-404E-89B4-F3E8E3B9050C}">
      <dgm:prSet/>
      <dgm:spPr/>
      <dgm:t>
        <a:bodyPr/>
        <a:lstStyle/>
        <a:p>
          <a:endParaRPr lang="en-US" sz="4000"/>
        </a:p>
      </dgm:t>
    </dgm:pt>
    <dgm:pt modelId="{D4C5E0B4-281E-46AA-86F0-82FEC922E88D}">
      <dgm:prSet custT="1"/>
      <dgm:spPr/>
      <dgm:t>
        <a:bodyPr/>
        <a:lstStyle/>
        <a:p>
          <a:r>
            <a:rPr lang="en-US" sz="1050" b="1" i="0" u="none"/>
            <a:t>max_visibility</a:t>
          </a:r>
          <a:endParaRPr lang="en-US" sz="1050"/>
        </a:p>
      </dgm:t>
    </dgm:pt>
    <dgm:pt modelId="{6C70A90B-D821-4DD1-8293-1BF4107355DA}" type="parTrans" cxnId="{5F848B6A-8130-4A67-9B5A-A8E46946365B}">
      <dgm:prSet/>
      <dgm:spPr/>
      <dgm:t>
        <a:bodyPr/>
        <a:lstStyle/>
        <a:p>
          <a:endParaRPr lang="en-US" sz="4000"/>
        </a:p>
      </dgm:t>
    </dgm:pt>
    <dgm:pt modelId="{98AF64B9-C9EB-4E71-B56E-BA8CDAC2956E}" type="sibTrans" cxnId="{5F848B6A-8130-4A67-9B5A-A8E46946365B}">
      <dgm:prSet/>
      <dgm:spPr/>
      <dgm:t>
        <a:bodyPr/>
        <a:lstStyle/>
        <a:p>
          <a:endParaRPr lang="en-US" sz="4000"/>
        </a:p>
      </dgm:t>
    </dgm:pt>
    <dgm:pt modelId="{001AB18B-8F5A-420D-B61B-41EC4AE60B30}">
      <dgm:prSet custT="1"/>
      <dgm:spPr/>
      <dgm:t>
        <a:bodyPr/>
        <a:lstStyle/>
        <a:p>
          <a:r>
            <a:rPr lang="en-US" sz="1050" b="1" i="0" u="none"/>
            <a:t>avg_hourly_visibility</a:t>
          </a:r>
          <a:endParaRPr lang="en-US" sz="1050"/>
        </a:p>
      </dgm:t>
    </dgm:pt>
    <dgm:pt modelId="{0D54BD3E-CF5A-44B5-B243-411BA8446A27}" type="parTrans" cxnId="{3E043925-1E26-42B9-981F-968319282540}">
      <dgm:prSet/>
      <dgm:spPr/>
      <dgm:t>
        <a:bodyPr/>
        <a:lstStyle/>
        <a:p>
          <a:endParaRPr lang="en-US" sz="4000"/>
        </a:p>
      </dgm:t>
    </dgm:pt>
    <dgm:pt modelId="{B882CECB-AFA7-405B-A5C8-564BD9FB8D2D}" type="sibTrans" cxnId="{3E043925-1E26-42B9-981F-968319282540}">
      <dgm:prSet/>
      <dgm:spPr/>
      <dgm:t>
        <a:bodyPr/>
        <a:lstStyle/>
        <a:p>
          <a:endParaRPr lang="en-US" sz="4000"/>
        </a:p>
      </dgm:t>
    </dgm:pt>
    <dgm:pt modelId="{E8945DA4-EDE8-4903-973C-5819A436B814}">
      <dgm:prSet custT="1"/>
      <dgm:spPr/>
      <dgm:t>
        <a:bodyPr/>
        <a:lstStyle/>
        <a:p>
          <a:r>
            <a:rPr lang="en-US" sz="1050" b="1" i="0" u="none"/>
            <a:t>avg_visibility</a:t>
          </a:r>
          <a:endParaRPr lang="en-US" sz="1050"/>
        </a:p>
      </dgm:t>
    </dgm:pt>
    <dgm:pt modelId="{49B67C2E-75DF-42B6-8E0C-FFE1129045CE}" type="parTrans" cxnId="{5E30D2A4-DC00-4CC8-9048-1963431CD61A}">
      <dgm:prSet/>
      <dgm:spPr/>
      <dgm:t>
        <a:bodyPr/>
        <a:lstStyle/>
        <a:p>
          <a:endParaRPr lang="en-US" sz="4000"/>
        </a:p>
      </dgm:t>
    </dgm:pt>
    <dgm:pt modelId="{9648C49B-2341-4477-BB5C-BB57C9D6C80C}" type="sibTrans" cxnId="{5E30D2A4-DC00-4CC8-9048-1963431CD61A}">
      <dgm:prSet/>
      <dgm:spPr/>
      <dgm:t>
        <a:bodyPr/>
        <a:lstStyle/>
        <a:p>
          <a:endParaRPr lang="en-US" sz="4000"/>
        </a:p>
      </dgm:t>
    </dgm:pt>
    <dgm:pt modelId="{960511F4-645F-4947-A9D9-4E3B9498D70E}">
      <dgm:prSet custT="1"/>
      <dgm:spPr/>
      <dgm:t>
        <a:bodyPr/>
        <a:lstStyle/>
        <a:p>
          <a:r>
            <a:rPr lang="en-US" sz="1050" b="1" i="0" u="none"/>
            <a:t>min_visibility</a:t>
          </a:r>
          <a:endParaRPr lang="en-US" sz="1050"/>
        </a:p>
      </dgm:t>
    </dgm:pt>
    <dgm:pt modelId="{5CEA33B1-F55A-4E83-9111-8FA2887D8802}" type="parTrans" cxnId="{626F7BE5-744F-47B0-BAE3-7D17415E4568}">
      <dgm:prSet/>
      <dgm:spPr/>
      <dgm:t>
        <a:bodyPr/>
        <a:lstStyle/>
        <a:p>
          <a:endParaRPr lang="en-US" sz="4000"/>
        </a:p>
      </dgm:t>
    </dgm:pt>
    <dgm:pt modelId="{AA62D6E4-5B59-4422-BEED-44ED2EC9DE57}" type="sibTrans" cxnId="{626F7BE5-744F-47B0-BAE3-7D17415E4568}">
      <dgm:prSet/>
      <dgm:spPr/>
      <dgm:t>
        <a:bodyPr/>
        <a:lstStyle/>
        <a:p>
          <a:endParaRPr lang="en-US" sz="4000"/>
        </a:p>
      </dgm:t>
    </dgm:pt>
    <dgm:pt modelId="{2D41CB41-1DEE-4C34-98C1-679B5B6752C8}">
      <dgm:prSet custT="1"/>
      <dgm:spPr/>
      <dgm:t>
        <a:bodyPr/>
        <a:lstStyle/>
        <a:p>
          <a:r>
            <a:rPr lang="en-US" sz="1050" b="1" i="0" u="none"/>
            <a:t>heatdegdays</a:t>
          </a:r>
          <a:endParaRPr lang="en-US" sz="1050"/>
        </a:p>
      </dgm:t>
    </dgm:pt>
    <dgm:pt modelId="{9368EBEA-31D8-431A-81DE-9EF5736F8745}" type="parTrans" cxnId="{60A21CC1-4039-485F-A159-13ED49D4F1D1}">
      <dgm:prSet/>
      <dgm:spPr/>
      <dgm:t>
        <a:bodyPr/>
        <a:lstStyle/>
        <a:p>
          <a:endParaRPr lang="en-US" sz="4000"/>
        </a:p>
      </dgm:t>
    </dgm:pt>
    <dgm:pt modelId="{6F007C21-8498-4398-A35D-1E91196A1EA0}" type="sibTrans" cxnId="{60A21CC1-4039-485F-A159-13ED49D4F1D1}">
      <dgm:prSet/>
      <dgm:spPr/>
      <dgm:t>
        <a:bodyPr/>
        <a:lstStyle/>
        <a:p>
          <a:endParaRPr lang="en-US" sz="4000"/>
        </a:p>
      </dgm:t>
    </dgm:pt>
    <dgm:pt modelId="{BA1666E7-23E9-4A7F-B82E-0A325F99B9A1}">
      <dgm:prSet custT="1"/>
      <dgm:spPr/>
      <dgm:t>
        <a:bodyPr/>
        <a:lstStyle/>
        <a:p>
          <a:r>
            <a:rPr lang="en-US" sz="1050" b="1" i="0" u="none"/>
            <a:t>cooldegdays</a:t>
          </a:r>
          <a:endParaRPr lang="en-US" sz="1050"/>
        </a:p>
      </dgm:t>
    </dgm:pt>
    <dgm:pt modelId="{6A281EF8-6565-42F1-8DA0-20C05DAED9B1}" type="parTrans" cxnId="{76E07C06-8047-42F4-B230-A3D6483704CF}">
      <dgm:prSet/>
      <dgm:spPr/>
      <dgm:t>
        <a:bodyPr/>
        <a:lstStyle/>
        <a:p>
          <a:endParaRPr lang="en-US" sz="4000"/>
        </a:p>
      </dgm:t>
    </dgm:pt>
    <dgm:pt modelId="{3F8EEA22-94F5-4012-83EE-8956BAFA7935}" type="sibTrans" cxnId="{76E07C06-8047-42F4-B230-A3D6483704CF}">
      <dgm:prSet/>
      <dgm:spPr/>
      <dgm:t>
        <a:bodyPr/>
        <a:lstStyle/>
        <a:p>
          <a:endParaRPr lang="en-US" sz="4000"/>
        </a:p>
      </dgm:t>
    </dgm:pt>
    <dgm:pt modelId="{E00E2AC0-D0D3-426F-A9C3-2544BB56DD62}">
      <dgm:prSet custT="1"/>
      <dgm:spPr/>
      <dgm:t>
        <a:bodyPr/>
        <a:lstStyle/>
        <a:p>
          <a:r>
            <a:rPr lang="en-US" sz="1050" b="1" i="0" u="none"/>
            <a:t>growdegdays_5</a:t>
          </a:r>
          <a:endParaRPr lang="en-US" sz="1050"/>
        </a:p>
      </dgm:t>
    </dgm:pt>
    <dgm:pt modelId="{ED4B215F-F2FB-4BA6-BFF5-DB3894F99528}" type="parTrans" cxnId="{1CCC4A17-EB88-4372-AE3B-D9379DAAF91A}">
      <dgm:prSet/>
      <dgm:spPr/>
      <dgm:t>
        <a:bodyPr/>
        <a:lstStyle/>
        <a:p>
          <a:endParaRPr lang="en-US" sz="4000"/>
        </a:p>
      </dgm:t>
    </dgm:pt>
    <dgm:pt modelId="{25692762-DFF5-4D3E-93B2-D0EF201DEF6A}" type="sibTrans" cxnId="{1CCC4A17-EB88-4372-AE3B-D9379DAAF91A}">
      <dgm:prSet/>
      <dgm:spPr/>
      <dgm:t>
        <a:bodyPr/>
        <a:lstStyle/>
        <a:p>
          <a:endParaRPr lang="en-US" sz="4000"/>
        </a:p>
      </dgm:t>
    </dgm:pt>
    <dgm:pt modelId="{748B1082-42BD-44E6-ACE2-BD185F628958}">
      <dgm:prSet custT="1"/>
      <dgm:spPr/>
      <dgm:t>
        <a:bodyPr/>
        <a:lstStyle/>
        <a:p>
          <a:r>
            <a:rPr lang="en-US" sz="1050" b="1" i="0" u="none"/>
            <a:t>growdegdays_7</a:t>
          </a:r>
          <a:endParaRPr lang="en-US" sz="1050"/>
        </a:p>
      </dgm:t>
    </dgm:pt>
    <dgm:pt modelId="{F3A3DD44-1836-4FB1-8EB0-15B852E000AC}" type="parTrans" cxnId="{0607F922-09C4-4B9E-B5F6-E40579F43601}">
      <dgm:prSet/>
      <dgm:spPr/>
      <dgm:t>
        <a:bodyPr/>
        <a:lstStyle/>
        <a:p>
          <a:endParaRPr lang="en-US" sz="4000"/>
        </a:p>
      </dgm:t>
    </dgm:pt>
    <dgm:pt modelId="{698DB27A-3A08-458F-A697-C8C42E9D6834}" type="sibTrans" cxnId="{0607F922-09C4-4B9E-B5F6-E40579F43601}">
      <dgm:prSet/>
      <dgm:spPr/>
      <dgm:t>
        <a:bodyPr/>
        <a:lstStyle/>
        <a:p>
          <a:endParaRPr lang="en-US" sz="4000"/>
        </a:p>
      </dgm:t>
    </dgm:pt>
    <dgm:pt modelId="{93AB444F-AEFA-415C-9D24-7E0B1A5DD28C}">
      <dgm:prSet custT="1"/>
      <dgm:spPr/>
      <dgm:t>
        <a:bodyPr/>
        <a:lstStyle/>
        <a:p>
          <a:r>
            <a:rPr lang="en-US" sz="1050" b="1" i="0" u="none"/>
            <a:t>growdegdays_10</a:t>
          </a:r>
          <a:endParaRPr lang="en-US" sz="1050"/>
        </a:p>
      </dgm:t>
    </dgm:pt>
    <dgm:pt modelId="{67C57284-5C4B-4B22-BF24-1BBF0635F5A7}" type="parTrans" cxnId="{CD6546B5-0CE7-4015-B2CD-377DFF05EB73}">
      <dgm:prSet/>
      <dgm:spPr/>
      <dgm:t>
        <a:bodyPr/>
        <a:lstStyle/>
        <a:p>
          <a:endParaRPr lang="en-US" sz="4000"/>
        </a:p>
      </dgm:t>
    </dgm:pt>
    <dgm:pt modelId="{981E0634-1E2A-4C0A-8C00-91BF946A4EC4}" type="sibTrans" cxnId="{CD6546B5-0CE7-4015-B2CD-377DFF05EB73}">
      <dgm:prSet/>
      <dgm:spPr/>
      <dgm:t>
        <a:bodyPr/>
        <a:lstStyle/>
        <a:p>
          <a:endParaRPr lang="en-US" sz="4000"/>
        </a:p>
      </dgm:t>
    </dgm:pt>
    <dgm:pt modelId="{31928192-C30D-4DF1-9199-ADC5FF2F1737}">
      <dgm:prSet custT="1"/>
      <dgm:spPr/>
      <dgm:t>
        <a:bodyPr/>
        <a:lstStyle/>
        <a:p>
          <a:r>
            <a:rPr lang="en-US" sz="1050" b="1" i="0" u="none"/>
            <a:t>precipitation</a:t>
          </a:r>
          <a:endParaRPr lang="en-US" sz="1050"/>
        </a:p>
      </dgm:t>
    </dgm:pt>
    <dgm:pt modelId="{490B2CF1-028D-43DF-ABD9-8FA9C3ECC955}" type="parTrans" cxnId="{EC57AAA6-9C7D-4E2A-AB9C-61A15087A26E}">
      <dgm:prSet/>
      <dgm:spPr/>
      <dgm:t>
        <a:bodyPr/>
        <a:lstStyle/>
        <a:p>
          <a:endParaRPr lang="en-US" sz="4000"/>
        </a:p>
      </dgm:t>
    </dgm:pt>
    <dgm:pt modelId="{796988B7-81D0-42EA-8606-BA2F8F61BD0E}" type="sibTrans" cxnId="{EC57AAA6-9C7D-4E2A-AB9C-61A15087A26E}">
      <dgm:prSet/>
      <dgm:spPr/>
      <dgm:t>
        <a:bodyPr/>
        <a:lstStyle/>
        <a:p>
          <a:endParaRPr lang="en-US" sz="4000"/>
        </a:p>
      </dgm:t>
    </dgm:pt>
    <dgm:pt modelId="{B4B1ADE8-2D92-4145-B494-F26B4B6996F6}">
      <dgm:prSet custT="1"/>
      <dgm:spPr/>
      <dgm:t>
        <a:bodyPr/>
        <a:lstStyle/>
        <a:p>
          <a:r>
            <a:rPr lang="en-US" sz="1050" b="1" i="0" u="none"/>
            <a:t>snow_on_ground</a:t>
          </a:r>
          <a:endParaRPr lang="en-US" sz="1050"/>
        </a:p>
      </dgm:t>
    </dgm:pt>
    <dgm:pt modelId="{6E5A8401-08FC-4A5F-84DE-44CE791D0C5A}" type="parTrans" cxnId="{1F910797-8D0B-4F56-9DF9-389BDEF346A8}">
      <dgm:prSet/>
      <dgm:spPr/>
      <dgm:t>
        <a:bodyPr/>
        <a:lstStyle/>
        <a:p>
          <a:endParaRPr lang="en-US" sz="4000"/>
        </a:p>
      </dgm:t>
    </dgm:pt>
    <dgm:pt modelId="{B8F34C23-2404-410F-B9E3-E6D076B2A1DF}" type="sibTrans" cxnId="{1F910797-8D0B-4F56-9DF9-389BDEF346A8}">
      <dgm:prSet/>
      <dgm:spPr/>
      <dgm:t>
        <a:bodyPr/>
        <a:lstStyle/>
        <a:p>
          <a:endParaRPr lang="en-US" sz="4000"/>
        </a:p>
      </dgm:t>
    </dgm:pt>
    <dgm:pt modelId="{727E36CF-46D6-429C-8590-DFE8A6980DD2}">
      <dgm:prSet custT="1"/>
      <dgm:spPr/>
      <dgm:t>
        <a:bodyPr/>
        <a:lstStyle/>
        <a:p>
          <a:r>
            <a:rPr lang="en-US" sz="1050" b="1" i="0" u="none"/>
            <a:t>sunrise_hhmm</a:t>
          </a:r>
          <a:endParaRPr lang="en-US" sz="1050"/>
        </a:p>
      </dgm:t>
    </dgm:pt>
    <dgm:pt modelId="{8175B3D4-72C3-432F-9EA2-B2FC9450C3EC}" type="parTrans" cxnId="{42C347B2-756F-4407-B86E-4F74DCF145B4}">
      <dgm:prSet/>
      <dgm:spPr/>
      <dgm:t>
        <a:bodyPr/>
        <a:lstStyle/>
        <a:p>
          <a:endParaRPr lang="en-US" sz="4000"/>
        </a:p>
      </dgm:t>
    </dgm:pt>
    <dgm:pt modelId="{8A7971B1-FF8C-4A64-B75C-A18963C61CC0}" type="sibTrans" cxnId="{42C347B2-756F-4407-B86E-4F74DCF145B4}">
      <dgm:prSet/>
      <dgm:spPr/>
      <dgm:t>
        <a:bodyPr/>
        <a:lstStyle/>
        <a:p>
          <a:endParaRPr lang="en-US" sz="4000"/>
        </a:p>
      </dgm:t>
    </dgm:pt>
    <dgm:pt modelId="{B0ACE993-6479-464E-9575-DC9087F08E8B}">
      <dgm:prSet custT="1"/>
      <dgm:spPr/>
      <dgm:t>
        <a:bodyPr/>
        <a:lstStyle/>
        <a:p>
          <a:r>
            <a:rPr lang="en-US" sz="1050" b="1" i="0" u="none"/>
            <a:t>sunset_hhmm</a:t>
          </a:r>
          <a:endParaRPr lang="en-US" sz="1050"/>
        </a:p>
      </dgm:t>
    </dgm:pt>
    <dgm:pt modelId="{E0A3F970-D761-494C-864B-9A7056854D3A}" type="parTrans" cxnId="{43EA48D7-86A8-4A63-8F9F-D510491E9B67}">
      <dgm:prSet/>
      <dgm:spPr/>
      <dgm:t>
        <a:bodyPr/>
        <a:lstStyle/>
        <a:p>
          <a:endParaRPr lang="en-US" sz="4000"/>
        </a:p>
      </dgm:t>
    </dgm:pt>
    <dgm:pt modelId="{1DAC050B-5369-466C-A446-735AE46E1EAD}" type="sibTrans" cxnId="{43EA48D7-86A8-4A63-8F9F-D510491E9B67}">
      <dgm:prSet/>
      <dgm:spPr/>
      <dgm:t>
        <a:bodyPr/>
        <a:lstStyle/>
        <a:p>
          <a:endParaRPr lang="en-US" sz="4000"/>
        </a:p>
      </dgm:t>
    </dgm:pt>
    <dgm:pt modelId="{DB47C21B-CA01-4B74-A5E6-E2CD3787FE27}">
      <dgm:prSet custT="1"/>
      <dgm:spPr/>
      <dgm:t>
        <a:bodyPr/>
        <a:lstStyle/>
        <a:p>
          <a:r>
            <a:rPr lang="en-US" sz="1050" b="1" i="0" u="none"/>
            <a:t>daylight</a:t>
          </a:r>
          <a:endParaRPr lang="en-US" sz="1050"/>
        </a:p>
      </dgm:t>
    </dgm:pt>
    <dgm:pt modelId="{B4937231-8D0B-4066-9DB5-9B68628A75F5}" type="parTrans" cxnId="{D5F415DB-0A6B-47B5-B620-A40CCA7761A9}">
      <dgm:prSet/>
      <dgm:spPr/>
      <dgm:t>
        <a:bodyPr/>
        <a:lstStyle/>
        <a:p>
          <a:endParaRPr lang="en-US" sz="4000"/>
        </a:p>
      </dgm:t>
    </dgm:pt>
    <dgm:pt modelId="{CFE5AE7B-3814-406D-8B8E-E3112E080F98}" type="sibTrans" cxnId="{D5F415DB-0A6B-47B5-B620-A40CCA7761A9}">
      <dgm:prSet/>
      <dgm:spPr/>
      <dgm:t>
        <a:bodyPr/>
        <a:lstStyle/>
        <a:p>
          <a:endParaRPr lang="en-US" sz="4000"/>
        </a:p>
      </dgm:t>
    </dgm:pt>
    <dgm:pt modelId="{722662D7-0DC5-48ED-A45D-077ECC54C020}">
      <dgm:prSet custT="1"/>
      <dgm:spPr/>
      <dgm:t>
        <a:bodyPr/>
        <a:lstStyle/>
        <a:p>
          <a:r>
            <a:rPr lang="en-US" sz="1050" b="1" i="0" u="none"/>
            <a:t>min_high_temperature_forecast</a:t>
          </a:r>
          <a:endParaRPr lang="en-US" sz="1050"/>
        </a:p>
      </dgm:t>
    </dgm:pt>
    <dgm:pt modelId="{51EC50A0-DDCB-4DD2-9395-607107E0459B}" type="parTrans" cxnId="{3B1C4515-A788-4C74-9476-2DD0FDC3A97F}">
      <dgm:prSet/>
      <dgm:spPr/>
      <dgm:t>
        <a:bodyPr/>
        <a:lstStyle/>
        <a:p>
          <a:endParaRPr lang="en-US" sz="4000"/>
        </a:p>
      </dgm:t>
    </dgm:pt>
    <dgm:pt modelId="{72C4B369-B0D7-4984-B8DB-DAD88D5F2829}" type="sibTrans" cxnId="{3B1C4515-A788-4C74-9476-2DD0FDC3A97F}">
      <dgm:prSet/>
      <dgm:spPr/>
      <dgm:t>
        <a:bodyPr/>
        <a:lstStyle/>
        <a:p>
          <a:endParaRPr lang="en-US" sz="4000"/>
        </a:p>
      </dgm:t>
    </dgm:pt>
    <dgm:pt modelId="{8A79B126-9A70-4C83-B33D-EEAD1D216AB4}">
      <dgm:prSet custT="1"/>
      <dgm:spPr/>
      <dgm:t>
        <a:bodyPr/>
        <a:lstStyle/>
        <a:p>
          <a:r>
            <a:rPr lang="en-US" sz="1050" b="1" i="0" u="none"/>
            <a:t>max_high_temperature_forecast</a:t>
          </a:r>
          <a:endParaRPr lang="en-US" sz="1050"/>
        </a:p>
      </dgm:t>
    </dgm:pt>
    <dgm:pt modelId="{2E75C483-1E35-4C60-BC07-D8EE7CED7F2D}" type="parTrans" cxnId="{E65BB5F4-F034-4958-9DC0-D489E0407923}">
      <dgm:prSet/>
      <dgm:spPr/>
      <dgm:t>
        <a:bodyPr/>
        <a:lstStyle/>
        <a:p>
          <a:endParaRPr lang="en-US" sz="4000"/>
        </a:p>
      </dgm:t>
    </dgm:pt>
    <dgm:pt modelId="{9D2EEF46-E5F9-4CCC-8276-585D82A789B6}" type="sibTrans" cxnId="{E65BB5F4-F034-4958-9DC0-D489E0407923}">
      <dgm:prSet/>
      <dgm:spPr/>
      <dgm:t>
        <a:bodyPr/>
        <a:lstStyle/>
        <a:p>
          <a:endParaRPr lang="en-US" sz="4000"/>
        </a:p>
      </dgm:t>
    </dgm:pt>
    <dgm:pt modelId="{06FF65B2-9DD4-44E5-A762-3D76D1EDC228}">
      <dgm:prSet custT="1"/>
      <dgm:spPr/>
      <dgm:t>
        <a:bodyPr/>
        <a:lstStyle/>
        <a:p>
          <a:r>
            <a:rPr lang="en-US" sz="1050" b="1" i="0" u="none"/>
            <a:t>min_low_temperature_forecast</a:t>
          </a:r>
          <a:endParaRPr lang="en-US" sz="1050"/>
        </a:p>
      </dgm:t>
    </dgm:pt>
    <dgm:pt modelId="{1FAF05CF-CE20-4E02-A52B-1BDEF61519ED}" type="parTrans" cxnId="{BE0F4055-F243-405F-AE2C-72C05659588F}">
      <dgm:prSet/>
      <dgm:spPr/>
      <dgm:t>
        <a:bodyPr/>
        <a:lstStyle/>
        <a:p>
          <a:endParaRPr lang="en-US" sz="4000"/>
        </a:p>
      </dgm:t>
    </dgm:pt>
    <dgm:pt modelId="{A12FC0B8-A1E9-4F3F-AC4A-B0AA8E4242D2}" type="sibTrans" cxnId="{BE0F4055-F243-405F-AE2C-72C05659588F}">
      <dgm:prSet/>
      <dgm:spPr/>
      <dgm:t>
        <a:bodyPr/>
        <a:lstStyle/>
        <a:p>
          <a:endParaRPr lang="en-US" sz="4000"/>
        </a:p>
      </dgm:t>
    </dgm:pt>
    <dgm:pt modelId="{FDC87A35-DEAE-430C-B6D2-9738B65DB640}">
      <dgm:prSet custT="1"/>
      <dgm:spPr/>
      <dgm:t>
        <a:bodyPr/>
        <a:lstStyle/>
        <a:p>
          <a:r>
            <a:rPr lang="en-US" sz="1050" b="1" i="0" u="none"/>
            <a:t>max_low_temperature_forecast</a:t>
          </a:r>
          <a:endParaRPr lang="en-US" sz="1050"/>
        </a:p>
      </dgm:t>
    </dgm:pt>
    <dgm:pt modelId="{3EBE0823-9AAA-468D-BABF-A8F2B8670243}" type="parTrans" cxnId="{52A7B2FC-488F-44DF-B731-A9EDCF6FA8A5}">
      <dgm:prSet/>
      <dgm:spPr/>
      <dgm:t>
        <a:bodyPr/>
        <a:lstStyle/>
        <a:p>
          <a:endParaRPr lang="en-US" sz="4000"/>
        </a:p>
      </dgm:t>
    </dgm:pt>
    <dgm:pt modelId="{4476A15C-D020-4934-96B3-B8ACD98D7631}" type="sibTrans" cxnId="{52A7B2FC-488F-44DF-B731-A9EDCF6FA8A5}">
      <dgm:prSet/>
      <dgm:spPr/>
      <dgm:t>
        <a:bodyPr/>
        <a:lstStyle/>
        <a:p>
          <a:endParaRPr lang="en-US" sz="4000"/>
        </a:p>
      </dgm:t>
    </dgm:pt>
    <dgm:pt modelId="{9398F7EF-8C35-48B7-AF88-AA026FBA549F}">
      <dgm:prSet custT="1"/>
      <dgm:spPr/>
      <dgm:t>
        <a:bodyPr/>
        <a:lstStyle/>
        <a:p>
          <a:r>
            <a:rPr lang="en-US" sz="1050" b="1" i="0" u="none"/>
            <a:t>sunrise_hour</a:t>
          </a:r>
          <a:endParaRPr lang="en-US" sz="1050"/>
        </a:p>
      </dgm:t>
    </dgm:pt>
    <dgm:pt modelId="{5979E439-9439-4399-9C2F-0E9040E0D2F2}" type="parTrans" cxnId="{3C8D63B6-D722-4A32-8FD0-4ACFC829E6E1}">
      <dgm:prSet/>
      <dgm:spPr/>
      <dgm:t>
        <a:bodyPr/>
        <a:lstStyle/>
        <a:p>
          <a:endParaRPr lang="en-US" sz="4000"/>
        </a:p>
      </dgm:t>
    </dgm:pt>
    <dgm:pt modelId="{B88EFC5F-DC88-4265-AC48-7ADFBFA01E59}" type="sibTrans" cxnId="{3C8D63B6-D722-4A32-8FD0-4ACFC829E6E1}">
      <dgm:prSet/>
      <dgm:spPr/>
      <dgm:t>
        <a:bodyPr/>
        <a:lstStyle/>
        <a:p>
          <a:endParaRPr lang="en-US" sz="4000"/>
        </a:p>
      </dgm:t>
    </dgm:pt>
    <dgm:pt modelId="{32443DC0-A1DE-4367-A060-C9D680542974}">
      <dgm:prSet custT="1"/>
      <dgm:spPr/>
      <dgm:t>
        <a:bodyPr/>
        <a:lstStyle/>
        <a:p>
          <a:r>
            <a:rPr lang="en-US" sz="1050" b="1" i="0" u="none"/>
            <a:t>sunrise_minute</a:t>
          </a:r>
          <a:endParaRPr lang="en-US" sz="1050"/>
        </a:p>
      </dgm:t>
    </dgm:pt>
    <dgm:pt modelId="{19786B8E-9B5D-4EF0-9217-F8408306E5D3}" type="parTrans" cxnId="{FC3860AE-5EF6-495A-AD41-9F4F0CFD058B}">
      <dgm:prSet/>
      <dgm:spPr/>
      <dgm:t>
        <a:bodyPr/>
        <a:lstStyle/>
        <a:p>
          <a:endParaRPr lang="en-US" sz="4000"/>
        </a:p>
      </dgm:t>
    </dgm:pt>
    <dgm:pt modelId="{9718903C-97DE-4F56-BAB6-6CEB79753F0A}" type="sibTrans" cxnId="{FC3860AE-5EF6-495A-AD41-9F4F0CFD058B}">
      <dgm:prSet/>
      <dgm:spPr/>
      <dgm:t>
        <a:bodyPr/>
        <a:lstStyle/>
        <a:p>
          <a:endParaRPr lang="en-US" sz="4000"/>
        </a:p>
      </dgm:t>
    </dgm:pt>
    <dgm:pt modelId="{C1BB6264-C022-4D9C-BE6C-87BD229C13D3}">
      <dgm:prSet custT="1"/>
      <dgm:spPr/>
      <dgm:t>
        <a:bodyPr/>
        <a:lstStyle/>
        <a:p>
          <a:r>
            <a:rPr lang="en-US" sz="1050" b="1" i="0" u="none"/>
            <a:t>sunset_hour</a:t>
          </a:r>
          <a:endParaRPr lang="en-US" sz="1050"/>
        </a:p>
      </dgm:t>
    </dgm:pt>
    <dgm:pt modelId="{4D0D9606-6EA8-46CC-95D7-8C83BE34B7D0}" type="parTrans" cxnId="{3BC6396A-0A46-426B-A77F-3F48E7C50E78}">
      <dgm:prSet/>
      <dgm:spPr/>
      <dgm:t>
        <a:bodyPr/>
        <a:lstStyle/>
        <a:p>
          <a:endParaRPr lang="en-US" sz="4000"/>
        </a:p>
      </dgm:t>
    </dgm:pt>
    <dgm:pt modelId="{A3BA28AD-AE3E-4356-8A39-F7B302474250}" type="sibTrans" cxnId="{3BC6396A-0A46-426B-A77F-3F48E7C50E78}">
      <dgm:prSet/>
      <dgm:spPr/>
      <dgm:t>
        <a:bodyPr/>
        <a:lstStyle/>
        <a:p>
          <a:endParaRPr lang="en-US" sz="4000"/>
        </a:p>
      </dgm:t>
    </dgm:pt>
    <dgm:pt modelId="{6A6F2594-E3DB-4A30-BC2A-AFF9CA774E97}">
      <dgm:prSet custT="1"/>
      <dgm:spPr/>
      <dgm:t>
        <a:bodyPr/>
        <a:lstStyle/>
        <a:p>
          <a:r>
            <a:rPr lang="en-US" sz="1050" b="1" i="0" u="none"/>
            <a:t>sunset_minute</a:t>
          </a:r>
          <a:endParaRPr lang="en-US" sz="1050"/>
        </a:p>
      </dgm:t>
    </dgm:pt>
    <dgm:pt modelId="{EE3205ED-B7F2-4C00-BA16-4A854877D722}" type="parTrans" cxnId="{A16BE77F-371A-41E1-B370-1C9F0EE7A430}">
      <dgm:prSet/>
      <dgm:spPr/>
      <dgm:t>
        <a:bodyPr/>
        <a:lstStyle/>
        <a:p>
          <a:endParaRPr lang="en-US" sz="4000"/>
        </a:p>
      </dgm:t>
    </dgm:pt>
    <dgm:pt modelId="{1E39A9EB-8FC8-433D-B8F6-53E175709DEB}" type="sibTrans" cxnId="{A16BE77F-371A-41E1-B370-1C9F0EE7A430}">
      <dgm:prSet/>
      <dgm:spPr/>
      <dgm:t>
        <a:bodyPr/>
        <a:lstStyle/>
        <a:p>
          <a:endParaRPr lang="en-US" sz="4000"/>
        </a:p>
      </dgm:t>
    </dgm:pt>
    <dgm:pt modelId="{2F9B472B-EBEE-4865-822F-767753F9DDD0}">
      <dgm:prSet custT="1"/>
      <dgm:spPr/>
      <dgm:t>
        <a:bodyPr/>
        <a:lstStyle/>
        <a:p>
          <a:r>
            <a:rPr lang="en-US" sz="1050" b="1" i="0" u="none"/>
            <a:t>sunrise_time</a:t>
          </a:r>
          <a:endParaRPr lang="en-US" sz="1050"/>
        </a:p>
      </dgm:t>
    </dgm:pt>
    <dgm:pt modelId="{7E0F66E5-CE8D-455D-9F1E-B1346ADF0CD9}" type="parTrans" cxnId="{0582E4FE-B55B-40E3-B8A1-5386CBFCC5A4}">
      <dgm:prSet/>
      <dgm:spPr/>
      <dgm:t>
        <a:bodyPr/>
        <a:lstStyle/>
        <a:p>
          <a:endParaRPr lang="en-US" sz="4000"/>
        </a:p>
      </dgm:t>
    </dgm:pt>
    <dgm:pt modelId="{6BEB7A22-A328-4738-A7D2-DB001FE4D6E5}" type="sibTrans" cxnId="{0582E4FE-B55B-40E3-B8A1-5386CBFCC5A4}">
      <dgm:prSet/>
      <dgm:spPr/>
      <dgm:t>
        <a:bodyPr/>
        <a:lstStyle/>
        <a:p>
          <a:endParaRPr lang="en-US" sz="4000"/>
        </a:p>
      </dgm:t>
    </dgm:pt>
    <dgm:pt modelId="{F559034F-5842-4B64-8232-D56DE22860CE}">
      <dgm:prSet custT="1"/>
      <dgm:spPr/>
      <dgm:t>
        <a:bodyPr/>
        <a:lstStyle/>
        <a:p>
          <a:r>
            <a:rPr lang="en-US" sz="1050" b="1" i="0" u="none"/>
            <a:t>sunset_time</a:t>
          </a:r>
          <a:endParaRPr lang="en-US" sz="1050"/>
        </a:p>
      </dgm:t>
    </dgm:pt>
    <dgm:pt modelId="{42BC2430-F989-4C6F-83E7-2D4E61F69CFC}" type="parTrans" cxnId="{F47563A0-ABDF-41FF-AE3B-A40073DFB74F}">
      <dgm:prSet/>
      <dgm:spPr/>
      <dgm:t>
        <a:bodyPr/>
        <a:lstStyle/>
        <a:p>
          <a:endParaRPr lang="en-US" sz="4000"/>
        </a:p>
      </dgm:t>
    </dgm:pt>
    <dgm:pt modelId="{AD4EF90C-4861-4DBA-BB47-31DE19535F4F}" type="sibTrans" cxnId="{F47563A0-ABDF-41FF-AE3B-A40073DFB74F}">
      <dgm:prSet/>
      <dgm:spPr/>
      <dgm:t>
        <a:bodyPr/>
        <a:lstStyle/>
        <a:p>
          <a:endParaRPr lang="en-US" sz="4000"/>
        </a:p>
      </dgm:t>
    </dgm:pt>
    <dgm:pt modelId="{2F302E72-E70B-419F-A555-6EF3F88F525F}">
      <dgm:prSet custT="1"/>
      <dgm:spPr/>
      <dgm:t>
        <a:bodyPr/>
        <a:lstStyle/>
        <a:p>
          <a:r>
            <a:rPr lang="en-US" sz="1050" b="1" i="0" u="none"/>
            <a:t>sunrise_minutes</a:t>
          </a:r>
          <a:endParaRPr lang="en-US" sz="1050"/>
        </a:p>
      </dgm:t>
    </dgm:pt>
    <dgm:pt modelId="{22E871A3-4A8B-49CE-A34D-615C7EE88440}" type="parTrans" cxnId="{4DA999C4-3966-4739-A3E8-52ED717A6B89}">
      <dgm:prSet/>
      <dgm:spPr/>
      <dgm:t>
        <a:bodyPr/>
        <a:lstStyle/>
        <a:p>
          <a:endParaRPr lang="en-US" sz="4000"/>
        </a:p>
      </dgm:t>
    </dgm:pt>
    <dgm:pt modelId="{50208466-30C6-424F-BE26-FE73E61DF840}" type="sibTrans" cxnId="{4DA999C4-3966-4739-A3E8-52ED717A6B89}">
      <dgm:prSet/>
      <dgm:spPr/>
      <dgm:t>
        <a:bodyPr/>
        <a:lstStyle/>
        <a:p>
          <a:endParaRPr lang="en-US" sz="4000"/>
        </a:p>
      </dgm:t>
    </dgm:pt>
    <dgm:pt modelId="{E7CC8F0E-B537-4A10-91D7-6B843FF2EE5E}">
      <dgm:prSet custT="1"/>
      <dgm:spPr/>
      <dgm:t>
        <a:bodyPr/>
        <a:lstStyle/>
        <a:p>
          <a:r>
            <a:rPr lang="en-US" sz="1050" b="1" i="0" u="none"/>
            <a:t>sunset_minutes</a:t>
          </a:r>
          <a:endParaRPr lang="en-US" sz="1050"/>
        </a:p>
      </dgm:t>
    </dgm:pt>
    <dgm:pt modelId="{AC2A141A-5791-4895-8A39-304A1A7F3399}" type="parTrans" cxnId="{36460EF5-003C-4A9E-83C7-40613F1CBC96}">
      <dgm:prSet/>
      <dgm:spPr/>
      <dgm:t>
        <a:bodyPr/>
        <a:lstStyle/>
        <a:p>
          <a:endParaRPr lang="en-US" sz="4000"/>
        </a:p>
      </dgm:t>
    </dgm:pt>
    <dgm:pt modelId="{9F895AAD-1F14-4D7D-A28B-DF42C4AA217B}" type="sibTrans" cxnId="{36460EF5-003C-4A9E-83C7-40613F1CBC96}">
      <dgm:prSet/>
      <dgm:spPr/>
      <dgm:t>
        <a:bodyPr/>
        <a:lstStyle/>
        <a:p>
          <a:endParaRPr lang="en-US" sz="4000"/>
        </a:p>
      </dgm:t>
    </dgm:pt>
    <dgm:pt modelId="{C109B80C-C2F8-4EAC-AB6C-7DF3B6500AB0}" type="pres">
      <dgm:prSet presAssocID="{DFD0AAEE-8465-4D25-9F02-C8A064E2F9C6}" presName="diagram" presStyleCnt="0">
        <dgm:presLayoutVars>
          <dgm:dir/>
          <dgm:resizeHandles val="exact"/>
        </dgm:presLayoutVars>
      </dgm:prSet>
      <dgm:spPr/>
    </dgm:pt>
    <dgm:pt modelId="{801833F8-4369-4A7E-B2CE-CD9B7CF7E9BD}" type="pres">
      <dgm:prSet presAssocID="{704FF66F-2591-4504-B450-E13E575BEDDD}" presName="node" presStyleLbl="node1" presStyleIdx="0" presStyleCnt="63">
        <dgm:presLayoutVars>
          <dgm:bulletEnabled val="1"/>
        </dgm:presLayoutVars>
      </dgm:prSet>
      <dgm:spPr/>
    </dgm:pt>
    <dgm:pt modelId="{7D37F365-6EFF-40A3-9885-1AE5BBAC59D3}" type="pres">
      <dgm:prSet presAssocID="{E76EDB60-C8F8-414A-8831-EED4D73F6F8C}" presName="sibTrans" presStyleCnt="0"/>
      <dgm:spPr/>
    </dgm:pt>
    <dgm:pt modelId="{E05EC1C4-97EA-4E6F-AD5F-F12CE42750AB}" type="pres">
      <dgm:prSet presAssocID="{B84117A0-FFBF-47C5-996E-28CC17316166}" presName="node" presStyleLbl="node1" presStyleIdx="1" presStyleCnt="63">
        <dgm:presLayoutVars>
          <dgm:bulletEnabled val="1"/>
        </dgm:presLayoutVars>
      </dgm:prSet>
      <dgm:spPr/>
    </dgm:pt>
    <dgm:pt modelId="{78B233AC-AF47-416A-967D-D8EE5855E7C7}" type="pres">
      <dgm:prSet presAssocID="{1BF3AC53-EA3D-4DA3-8472-E1BA1C639783}" presName="sibTrans" presStyleCnt="0"/>
      <dgm:spPr/>
    </dgm:pt>
    <dgm:pt modelId="{6745195C-88F8-4F77-89C8-7A6BB80C6CB3}" type="pres">
      <dgm:prSet presAssocID="{F05153EB-BB14-49B9-BBBC-EF152D2FF7C5}" presName="node" presStyleLbl="node1" presStyleIdx="2" presStyleCnt="63">
        <dgm:presLayoutVars>
          <dgm:bulletEnabled val="1"/>
        </dgm:presLayoutVars>
      </dgm:prSet>
      <dgm:spPr/>
    </dgm:pt>
    <dgm:pt modelId="{4BF5C297-E8E2-441E-BDA8-B1EB8FF8A66D}" type="pres">
      <dgm:prSet presAssocID="{AE65D3B9-BF81-4BBF-AAEA-A0AFBC395DEF}" presName="sibTrans" presStyleCnt="0"/>
      <dgm:spPr/>
    </dgm:pt>
    <dgm:pt modelId="{D50EFA5A-940E-4BDD-8F64-AC8CF67C5E5A}" type="pres">
      <dgm:prSet presAssocID="{1799E5F0-BED3-4C4F-A557-118049DCF6D3}" presName="node" presStyleLbl="node1" presStyleIdx="3" presStyleCnt="63">
        <dgm:presLayoutVars>
          <dgm:bulletEnabled val="1"/>
        </dgm:presLayoutVars>
      </dgm:prSet>
      <dgm:spPr/>
    </dgm:pt>
    <dgm:pt modelId="{6A402C1B-3C1D-4C12-B54F-857B938C074C}" type="pres">
      <dgm:prSet presAssocID="{D9D1A846-E4DB-47CD-B620-FF4898F5B08E}" presName="sibTrans" presStyleCnt="0"/>
      <dgm:spPr/>
    </dgm:pt>
    <dgm:pt modelId="{A7E725EA-F7BF-40A2-80FA-E124A837A890}" type="pres">
      <dgm:prSet presAssocID="{2A7A0494-1D9B-4B1B-A168-35EEBFAA8B27}" presName="node" presStyleLbl="node1" presStyleIdx="4" presStyleCnt="63">
        <dgm:presLayoutVars>
          <dgm:bulletEnabled val="1"/>
        </dgm:presLayoutVars>
      </dgm:prSet>
      <dgm:spPr/>
    </dgm:pt>
    <dgm:pt modelId="{303DDC83-8F05-4A04-87EE-FEE1C743DFE1}" type="pres">
      <dgm:prSet presAssocID="{5EDD62CB-D37A-4C85-AC67-10B50D040284}" presName="sibTrans" presStyleCnt="0"/>
      <dgm:spPr/>
    </dgm:pt>
    <dgm:pt modelId="{A8656657-3826-4CD0-AC81-91DE177FCD33}" type="pres">
      <dgm:prSet presAssocID="{6000EEE2-6EB8-4C90-B746-5C6BC4AC0661}" presName="node" presStyleLbl="node1" presStyleIdx="5" presStyleCnt="63">
        <dgm:presLayoutVars>
          <dgm:bulletEnabled val="1"/>
        </dgm:presLayoutVars>
      </dgm:prSet>
      <dgm:spPr/>
    </dgm:pt>
    <dgm:pt modelId="{ECD457DC-74DF-4645-A1CE-1674EBAFE95B}" type="pres">
      <dgm:prSet presAssocID="{A8F49994-3096-4F4E-9CDD-F052380591E0}" presName="sibTrans" presStyleCnt="0"/>
      <dgm:spPr/>
    </dgm:pt>
    <dgm:pt modelId="{F4C628D2-2F16-483E-A878-9A98CE090766}" type="pres">
      <dgm:prSet presAssocID="{168BB248-9303-472E-A625-3B26D65B90E8}" presName="node" presStyleLbl="node1" presStyleIdx="6" presStyleCnt="63">
        <dgm:presLayoutVars>
          <dgm:bulletEnabled val="1"/>
        </dgm:presLayoutVars>
      </dgm:prSet>
      <dgm:spPr/>
    </dgm:pt>
    <dgm:pt modelId="{D16AA17C-B0AF-4344-A126-2257D7677F50}" type="pres">
      <dgm:prSet presAssocID="{560B9C16-787F-4DFB-815B-9F891E38E63C}" presName="sibTrans" presStyleCnt="0"/>
      <dgm:spPr/>
    </dgm:pt>
    <dgm:pt modelId="{E3716DB9-92DA-4D84-B85E-E3F25E712FB5}" type="pres">
      <dgm:prSet presAssocID="{74A84BE0-A270-401F-BF83-3DF3B0CBC6FA}" presName="node" presStyleLbl="node1" presStyleIdx="7" presStyleCnt="63">
        <dgm:presLayoutVars>
          <dgm:bulletEnabled val="1"/>
        </dgm:presLayoutVars>
      </dgm:prSet>
      <dgm:spPr/>
    </dgm:pt>
    <dgm:pt modelId="{6AF968E2-6033-476B-9B9D-174021227FD1}" type="pres">
      <dgm:prSet presAssocID="{01D04C60-6B94-4567-B1B4-F21D2195BC4A}" presName="sibTrans" presStyleCnt="0"/>
      <dgm:spPr/>
    </dgm:pt>
    <dgm:pt modelId="{A6BE82E0-CADF-495F-886C-B205B8B94590}" type="pres">
      <dgm:prSet presAssocID="{E94962C7-EC7A-452E-B93B-5E86226C069D}" presName="node" presStyleLbl="node1" presStyleIdx="8" presStyleCnt="63">
        <dgm:presLayoutVars>
          <dgm:bulletEnabled val="1"/>
        </dgm:presLayoutVars>
      </dgm:prSet>
      <dgm:spPr/>
    </dgm:pt>
    <dgm:pt modelId="{19B43F69-75AB-4790-A348-11F57E352D17}" type="pres">
      <dgm:prSet presAssocID="{532E52C4-FD90-47C6-BE96-F4D9809C5294}" presName="sibTrans" presStyleCnt="0"/>
      <dgm:spPr/>
    </dgm:pt>
    <dgm:pt modelId="{2975A1AD-6EB9-4539-BE1C-F25B87DDCF80}" type="pres">
      <dgm:prSet presAssocID="{BDBFD912-C3B7-49B4-9EF4-BAC8A6830878}" presName="node" presStyleLbl="node1" presStyleIdx="9" presStyleCnt="63">
        <dgm:presLayoutVars>
          <dgm:bulletEnabled val="1"/>
        </dgm:presLayoutVars>
      </dgm:prSet>
      <dgm:spPr/>
    </dgm:pt>
    <dgm:pt modelId="{CA29E1DF-FA9B-49C9-929C-44D58FEB4149}" type="pres">
      <dgm:prSet presAssocID="{96E79F50-5E17-4BD2-A40F-D740DDB17F17}" presName="sibTrans" presStyleCnt="0"/>
      <dgm:spPr/>
    </dgm:pt>
    <dgm:pt modelId="{8DACD00C-63C8-4B57-A2C7-11C5226E8088}" type="pres">
      <dgm:prSet presAssocID="{18B26D09-E35C-47C5-A080-050E594895D8}" presName="node" presStyleLbl="node1" presStyleIdx="10" presStyleCnt="63">
        <dgm:presLayoutVars>
          <dgm:bulletEnabled val="1"/>
        </dgm:presLayoutVars>
      </dgm:prSet>
      <dgm:spPr/>
    </dgm:pt>
    <dgm:pt modelId="{5632331E-253C-4D83-B0AD-9E6938845195}" type="pres">
      <dgm:prSet presAssocID="{CAB27976-3A84-42BA-BAC1-1337C6F289B4}" presName="sibTrans" presStyleCnt="0"/>
      <dgm:spPr/>
    </dgm:pt>
    <dgm:pt modelId="{84EFA3AB-3897-4FD9-B2EF-BBB013C4D5F6}" type="pres">
      <dgm:prSet presAssocID="{BFEB513F-4619-498B-9A82-51C1ADE62E45}" presName="node" presStyleLbl="node1" presStyleIdx="11" presStyleCnt="63">
        <dgm:presLayoutVars>
          <dgm:bulletEnabled val="1"/>
        </dgm:presLayoutVars>
      </dgm:prSet>
      <dgm:spPr/>
    </dgm:pt>
    <dgm:pt modelId="{9D1B8A73-B61A-4C77-A17D-3EF2A67BD56E}" type="pres">
      <dgm:prSet presAssocID="{5958D3E8-D2F6-4091-97BF-61A6A8E637EF}" presName="sibTrans" presStyleCnt="0"/>
      <dgm:spPr/>
    </dgm:pt>
    <dgm:pt modelId="{CC68B089-97FE-4E61-B7F6-3F6EC1E282C7}" type="pres">
      <dgm:prSet presAssocID="{316B800E-7649-4227-B8F0-F85711C18563}" presName="node" presStyleLbl="node1" presStyleIdx="12" presStyleCnt="63">
        <dgm:presLayoutVars>
          <dgm:bulletEnabled val="1"/>
        </dgm:presLayoutVars>
      </dgm:prSet>
      <dgm:spPr/>
    </dgm:pt>
    <dgm:pt modelId="{7249B9F9-2C94-4418-94E9-331D31DEA821}" type="pres">
      <dgm:prSet presAssocID="{5BE8CB52-0BC6-4516-8A13-2E36298BF4F9}" presName="sibTrans" presStyleCnt="0"/>
      <dgm:spPr/>
    </dgm:pt>
    <dgm:pt modelId="{43E9DF97-53D9-4749-9635-570BD3EF92BE}" type="pres">
      <dgm:prSet presAssocID="{9E2C1671-010F-4837-ADF2-9A5F2DD55FDD}" presName="node" presStyleLbl="node1" presStyleIdx="13" presStyleCnt="63">
        <dgm:presLayoutVars>
          <dgm:bulletEnabled val="1"/>
        </dgm:presLayoutVars>
      </dgm:prSet>
      <dgm:spPr/>
    </dgm:pt>
    <dgm:pt modelId="{65D22852-3556-4EE5-A21B-9635C1E26ABE}" type="pres">
      <dgm:prSet presAssocID="{23A1D2E2-DA18-40F3-8EB9-65400701DC32}" presName="sibTrans" presStyleCnt="0"/>
      <dgm:spPr/>
    </dgm:pt>
    <dgm:pt modelId="{9A1EC3F1-7FDF-48C1-93FD-C67C34F9A41B}" type="pres">
      <dgm:prSet presAssocID="{0B0B98E3-F417-4737-B394-962C035736FA}" presName="node" presStyleLbl="node1" presStyleIdx="14" presStyleCnt="63">
        <dgm:presLayoutVars>
          <dgm:bulletEnabled val="1"/>
        </dgm:presLayoutVars>
      </dgm:prSet>
      <dgm:spPr/>
    </dgm:pt>
    <dgm:pt modelId="{9BC987E1-5166-4B79-A8D5-56DD9C8359DF}" type="pres">
      <dgm:prSet presAssocID="{223382BE-DA3A-42EC-9FE3-CB99850A0A96}" presName="sibTrans" presStyleCnt="0"/>
      <dgm:spPr/>
    </dgm:pt>
    <dgm:pt modelId="{C5447822-0DA4-4D4A-BA8C-F062F373D837}" type="pres">
      <dgm:prSet presAssocID="{9B4AF5D9-0799-4B1B-AD8E-7AF4CFA84187}" presName="node" presStyleLbl="node1" presStyleIdx="15" presStyleCnt="63">
        <dgm:presLayoutVars>
          <dgm:bulletEnabled val="1"/>
        </dgm:presLayoutVars>
      </dgm:prSet>
      <dgm:spPr/>
    </dgm:pt>
    <dgm:pt modelId="{045B2E11-0A35-4DE0-AD36-13E59896661F}" type="pres">
      <dgm:prSet presAssocID="{FEC163CF-A66A-4EA0-8766-AF7F189F5FDF}" presName="sibTrans" presStyleCnt="0"/>
      <dgm:spPr/>
    </dgm:pt>
    <dgm:pt modelId="{2D821017-B6FF-4025-815C-3652D74F7AF9}" type="pres">
      <dgm:prSet presAssocID="{88EA5FE5-7262-4253-A3FC-207798994993}" presName="node" presStyleLbl="node1" presStyleIdx="16" presStyleCnt="63">
        <dgm:presLayoutVars>
          <dgm:bulletEnabled val="1"/>
        </dgm:presLayoutVars>
      </dgm:prSet>
      <dgm:spPr/>
    </dgm:pt>
    <dgm:pt modelId="{0064A6B6-9902-4003-8D8F-A9BFDB28B715}" type="pres">
      <dgm:prSet presAssocID="{4C3F9C2F-75AC-46F7-87D9-625E74984A06}" presName="sibTrans" presStyleCnt="0"/>
      <dgm:spPr/>
    </dgm:pt>
    <dgm:pt modelId="{613245A4-08F3-4E2C-B3C9-D25AEDC1560A}" type="pres">
      <dgm:prSet presAssocID="{BDB71668-2792-4916-BFD9-2D18FDEAA52F}" presName="node" presStyleLbl="node1" presStyleIdx="17" presStyleCnt="63">
        <dgm:presLayoutVars>
          <dgm:bulletEnabled val="1"/>
        </dgm:presLayoutVars>
      </dgm:prSet>
      <dgm:spPr/>
    </dgm:pt>
    <dgm:pt modelId="{49FC99E3-11FE-43B3-85B9-6C41842D8CE5}" type="pres">
      <dgm:prSet presAssocID="{CEBCF5E6-67D5-463C-9656-32E35150389C}" presName="sibTrans" presStyleCnt="0"/>
      <dgm:spPr/>
    </dgm:pt>
    <dgm:pt modelId="{493D0C37-46E9-4FD1-9749-38E502CD53E7}" type="pres">
      <dgm:prSet presAssocID="{655E43FF-0040-4723-B4CC-AE504C372C11}" presName="node" presStyleLbl="node1" presStyleIdx="18" presStyleCnt="63">
        <dgm:presLayoutVars>
          <dgm:bulletEnabled val="1"/>
        </dgm:presLayoutVars>
      </dgm:prSet>
      <dgm:spPr/>
    </dgm:pt>
    <dgm:pt modelId="{FBC9EDCC-6CB5-45A7-AB3E-764DE5010FB4}" type="pres">
      <dgm:prSet presAssocID="{FA356321-E37E-4933-86ED-C6FB854D7271}" presName="sibTrans" presStyleCnt="0"/>
      <dgm:spPr/>
    </dgm:pt>
    <dgm:pt modelId="{20C996E7-C425-4654-9897-C854641CD05F}" type="pres">
      <dgm:prSet presAssocID="{3FB63816-6E24-4A7D-8C9F-EFB41BDFBC43}" presName="node" presStyleLbl="node1" presStyleIdx="19" presStyleCnt="63">
        <dgm:presLayoutVars>
          <dgm:bulletEnabled val="1"/>
        </dgm:presLayoutVars>
      </dgm:prSet>
      <dgm:spPr/>
    </dgm:pt>
    <dgm:pt modelId="{F5407FA0-E014-4A47-93C2-237662E03C13}" type="pres">
      <dgm:prSet presAssocID="{2AA440BF-119B-43E7-B929-517422C2AC72}" presName="sibTrans" presStyleCnt="0"/>
      <dgm:spPr/>
    </dgm:pt>
    <dgm:pt modelId="{FC49AE93-53E8-49CA-936A-AAAB42FA12AA}" type="pres">
      <dgm:prSet presAssocID="{74395A05-5C2C-4E0B-BE95-69AB0BC39208}" presName="node" presStyleLbl="node1" presStyleIdx="20" presStyleCnt="63">
        <dgm:presLayoutVars>
          <dgm:bulletEnabled val="1"/>
        </dgm:presLayoutVars>
      </dgm:prSet>
      <dgm:spPr/>
    </dgm:pt>
    <dgm:pt modelId="{EC3F151F-3483-48FA-91B4-5E30034BF819}" type="pres">
      <dgm:prSet presAssocID="{0F3E6D76-485D-4E70-A8DB-513CF2967E02}" presName="sibTrans" presStyleCnt="0"/>
      <dgm:spPr/>
    </dgm:pt>
    <dgm:pt modelId="{ED25E3DB-7471-43FB-818A-A709671E10BF}" type="pres">
      <dgm:prSet presAssocID="{5144DB1D-CFED-4BFB-BA6D-34F3310CBB77}" presName="node" presStyleLbl="node1" presStyleIdx="21" presStyleCnt="63">
        <dgm:presLayoutVars>
          <dgm:bulletEnabled val="1"/>
        </dgm:presLayoutVars>
      </dgm:prSet>
      <dgm:spPr/>
    </dgm:pt>
    <dgm:pt modelId="{DAAF9977-6B08-442E-AF05-FF41E8D4CA99}" type="pres">
      <dgm:prSet presAssocID="{4C7F5930-FE05-47B4-9832-816E0EE8605B}" presName="sibTrans" presStyleCnt="0"/>
      <dgm:spPr/>
    </dgm:pt>
    <dgm:pt modelId="{0AB41937-2B16-4497-B521-3A85F1EB57B7}" type="pres">
      <dgm:prSet presAssocID="{0C793BF5-BA34-4B94-9505-78993F467B5C}" presName="node" presStyleLbl="node1" presStyleIdx="22" presStyleCnt="63">
        <dgm:presLayoutVars>
          <dgm:bulletEnabled val="1"/>
        </dgm:presLayoutVars>
      </dgm:prSet>
      <dgm:spPr/>
    </dgm:pt>
    <dgm:pt modelId="{20056B88-998C-4B39-B3DB-2167E3BB604D}" type="pres">
      <dgm:prSet presAssocID="{38190F81-FC30-4F4F-BFAD-09BF856B44D5}" presName="sibTrans" presStyleCnt="0"/>
      <dgm:spPr/>
    </dgm:pt>
    <dgm:pt modelId="{F995D898-AB21-4968-8CA3-A341BC1EA340}" type="pres">
      <dgm:prSet presAssocID="{89AE792E-07B2-48B8-AAFC-D4AA2DD9A750}" presName="node" presStyleLbl="node1" presStyleIdx="23" presStyleCnt="63">
        <dgm:presLayoutVars>
          <dgm:bulletEnabled val="1"/>
        </dgm:presLayoutVars>
      </dgm:prSet>
      <dgm:spPr/>
    </dgm:pt>
    <dgm:pt modelId="{5D0873BC-0FE0-45A1-837F-9944F6E65E3E}" type="pres">
      <dgm:prSet presAssocID="{393F42B3-5F0E-4D21-870D-996C04FA5332}" presName="sibTrans" presStyleCnt="0"/>
      <dgm:spPr/>
    </dgm:pt>
    <dgm:pt modelId="{41EFAB4E-E462-4A7C-94F6-7776A9F214F4}" type="pres">
      <dgm:prSet presAssocID="{CDEEB5F3-DB3F-4CB1-8C8D-27EE9E673D6F}" presName="node" presStyleLbl="node1" presStyleIdx="24" presStyleCnt="63">
        <dgm:presLayoutVars>
          <dgm:bulletEnabled val="1"/>
        </dgm:presLayoutVars>
      </dgm:prSet>
      <dgm:spPr/>
    </dgm:pt>
    <dgm:pt modelId="{9B96954A-D821-49FF-892C-1AD7CA03486C}" type="pres">
      <dgm:prSet presAssocID="{64C6501D-EE14-4E4A-95B9-CDA115325D2C}" presName="sibTrans" presStyleCnt="0"/>
      <dgm:spPr/>
    </dgm:pt>
    <dgm:pt modelId="{0F537C0F-DD68-43B8-8B6D-8114DD405F58}" type="pres">
      <dgm:prSet presAssocID="{7129D42A-3C23-4362-9387-B14159947207}" presName="node" presStyleLbl="node1" presStyleIdx="25" presStyleCnt="63">
        <dgm:presLayoutVars>
          <dgm:bulletEnabled val="1"/>
        </dgm:presLayoutVars>
      </dgm:prSet>
      <dgm:spPr/>
    </dgm:pt>
    <dgm:pt modelId="{524F92CC-90BD-4C07-8AD6-5B65F0F78C69}" type="pres">
      <dgm:prSet presAssocID="{A820DF6B-8BA1-48BE-9D3C-3A751B37B760}" presName="sibTrans" presStyleCnt="0"/>
      <dgm:spPr/>
    </dgm:pt>
    <dgm:pt modelId="{8658D76D-403A-41BA-AE6E-EDA62F1DF3D6}" type="pres">
      <dgm:prSet presAssocID="{2F873E40-B117-435A-9AA8-F862E7A1F339}" presName="node" presStyleLbl="node1" presStyleIdx="26" presStyleCnt="63">
        <dgm:presLayoutVars>
          <dgm:bulletEnabled val="1"/>
        </dgm:presLayoutVars>
      </dgm:prSet>
      <dgm:spPr/>
    </dgm:pt>
    <dgm:pt modelId="{F9B27934-49C2-4223-A7A8-7411F1452DE0}" type="pres">
      <dgm:prSet presAssocID="{F4436C42-CA3C-4097-AD56-DBFD38CF9BC7}" presName="sibTrans" presStyleCnt="0"/>
      <dgm:spPr/>
    </dgm:pt>
    <dgm:pt modelId="{F8A11E38-7A4C-48C6-AAB3-0D0C69372AB0}" type="pres">
      <dgm:prSet presAssocID="{1E239457-6342-4701-8D06-B39BA813EFD4}" presName="node" presStyleLbl="node1" presStyleIdx="27" presStyleCnt="63">
        <dgm:presLayoutVars>
          <dgm:bulletEnabled val="1"/>
        </dgm:presLayoutVars>
      </dgm:prSet>
      <dgm:spPr/>
    </dgm:pt>
    <dgm:pt modelId="{062CA1C5-0AFA-41F7-8A51-AB74CCE25544}" type="pres">
      <dgm:prSet presAssocID="{C763EE17-6A59-420C-A70B-FC7B829B4C19}" presName="sibTrans" presStyleCnt="0"/>
      <dgm:spPr/>
    </dgm:pt>
    <dgm:pt modelId="{66A941DF-4BE3-454D-AA45-126A303913B0}" type="pres">
      <dgm:prSet presAssocID="{AF429569-7A64-4F01-A5E9-62B01C8C7F12}" presName="node" presStyleLbl="node1" presStyleIdx="28" presStyleCnt="63">
        <dgm:presLayoutVars>
          <dgm:bulletEnabled val="1"/>
        </dgm:presLayoutVars>
      </dgm:prSet>
      <dgm:spPr/>
    </dgm:pt>
    <dgm:pt modelId="{0C01F659-2C9B-4FEE-AE9A-63B2E8484E81}" type="pres">
      <dgm:prSet presAssocID="{2AF24A66-F774-4E77-911D-DFEB571A5181}" presName="sibTrans" presStyleCnt="0"/>
      <dgm:spPr/>
    </dgm:pt>
    <dgm:pt modelId="{1FA759DD-B4EB-4908-BEC3-C6B695470808}" type="pres">
      <dgm:prSet presAssocID="{F2130D87-22D5-41AF-A463-15BD49204CF9}" presName="node" presStyleLbl="node1" presStyleIdx="29" presStyleCnt="63">
        <dgm:presLayoutVars>
          <dgm:bulletEnabled val="1"/>
        </dgm:presLayoutVars>
      </dgm:prSet>
      <dgm:spPr/>
    </dgm:pt>
    <dgm:pt modelId="{BAD4F33D-9E92-45E0-A090-CD76DDEE950C}" type="pres">
      <dgm:prSet presAssocID="{07914881-BA77-4721-8EE9-6B14E1CBD466}" presName="sibTrans" presStyleCnt="0"/>
      <dgm:spPr/>
    </dgm:pt>
    <dgm:pt modelId="{C04CC53A-BD07-4111-8415-FC5212598EF9}" type="pres">
      <dgm:prSet presAssocID="{E7EFF143-E110-424D-9475-CA2A1B47F10E}" presName="node" presStyleLbl="node1" presStyleIdx="30" presStyleCnt="63">
        <dgm:presLayoutVars>
          <dgm:bulletEnabled val="1"/>
        </dgm:presLayoutVars>
      </dgm:prSet>
      <dgm:spPr/>
    </dgm:pt>
    <dgm:pt modelId="{4006726D-A6FC-4511-80B8-3ABBB5AFD3BA}" type="pres">
      <dgm:prSet presAssocID="{20967DE3-3775-4AAB-81ED-54FFA86E3095}" presName="sibTrans" presStyleCnt="0"/>
      <dgm:spPr/>
    </dgm:pt>
    <dgm:pt modelId="{A3BA2350-B019-4A92-A412-C1B81FCA0D2B}" type="pres">
      <dgm:prSet presAssocID="{61826C52-027F-45C5-8C92-D419B5E9279E}" presName="node" presStyleLbl="node1" presStyleIdx="31" presStyleCnt="63">
        <dgm:presLayoutVars>
          <dgm:bulletEnabled val="1"/>
        </dgm:presLayoutVars>
      </dgm:prSet>
      <dgm:spPr/>
    </dgm:pt>
    <dgm:pt modelId="{EEB672FC-4FA7-45CD-A30D-EB5B87D6D5F3}" type="pres">
      <dgm:prSet presAssocID="{B77A7310-5C62-4BA2-9CFB-3E264E9550B2}" presName="sibTrans" presStyleCnt="0"/>
      <dgm:spPr/>
    </dgm:pt>
    <dgm:pt modelId="{12EE1C1D-982D-4859-87D8-E3D204B5B5D7}" type="pres">
      <dgm:prSet presAssocID="{5C0DB400-CE7F-412D-8D74-302CCB721FE2}" presName="node" presStyleLbl="node1" presStyleIdx="32" presStyleCnt="63">
        <dgm:presLayoutVars>
          <dgm:bulletEnabled val="1"/>
        </dgm:presLayoutVars>
      </dgm:prSet>
      <dgm:spPr/>
    </dgm:pt>
    <dgm:pt modelId="{7E3BC96F-77A9-43BD-808B-97FA018D55BE}" type="pres">
      <dgm:prSet presAssocID="{6AE6B6F6-15AC-4B20-BC99-8DE23A0F1A1F}" presName="sibTrans" presStyleCnt="0"/>
      <dgm:spPr/>
    </dgm:pt>
    <dgm:pt modelId="{81F9F78F-82AA-47BD-86A2-2D7024B2CD1D}" type="pres">
      <dgm:prSet presAssocID="{7BA9AE95-04BE-42A2-84A2-3139B964E310}" presName="node" presStyleLbl="node1" presStyleIdx="33" presStyleCnt="63">
        <dgm:presLayoutVars>
          <dgm:bulletEnabled val="1"/>
        </dgm:presLayoutVars>
      </dgm:prSet>
      <dgm:spPr/>
    </dgm:pt>
    <dgm:pt modelId="{927B778D-FFB4-4321-9D2D-887F30A1F487}" type="pres">
      <dgm:prSet presAssocID="{8E81B1E8-10F8-4B25-9B49-CFD2ACB38641}" presName="sibTrans" presStyleCnt="0"/>
      <dgm:spPr/>
    </dgm:pt>
    <dgm:pt modelId="{B3F16F1B-DD10-4228-BF9A-880BB2C83E57}" type="pres">
      <dgm:prSet presAssocID="{B9A3D2C0-DB76-4289-84E8-84C2D85CF351}" presName="node" presStyleLbl="node1" presStyleIdx="34" presStyleCnt="63">
        <dgm:presLayoutVars>
          <dgm:bulletEnabled val="1"/>
        </dgm:presLayoutVars>
      </dgm:prSet>
      <dgm:spPr/>
    </dgm:pt>
    <dgm:pt modelId="{64DB6E59-5CEF-44D3-8511-CFAE15B31805}" type="pres">
      <dgm:prSet presAssocID="{A9F3CD35-BBF5-4C7B-A4F1-F3BDD1287135}" presName="sibTrans" presStyleCnt="0"/>
      <dgm:spPr/>
    </dgm:pt>
    <dgm:pt modelId="{C0CD4853-B0F5-40A7-B4E0-E1B0F0949885}" type="pres">
      <dgm:prSet presAssocID="{A4C2CA7A-446A-4BF8-95AA-9303912AED07}" presName="node" presStyleLbl="node1" presStyleIdx="35" presStyleCnt="63">
        <dgm:presLayoutVars>
          <dgm:bulletEnabled val="1"/>
        </dgm:presLayoutVars>
      </dgm:prSet>
      <dgm:spPr/>
    </dgm:pt>
    <dgm:pt modelId="{36D6D33F-20B1-4CF1-96C5-973D1697E02C}" type="pres">
      <dgm:prSet presAssocID="{97E5C825-4AF1-47CC-9FA2-56F3C443A191}" presName="sibTrans" presStyleCnt="0"/>
      <dgm:spPr/>
    </dgm:pt>
    <dgm:pt modelId="{0713372F-21F4-42E4-9BF3-162659626FDE}" type="pres">
      <dgm:prSet presAssocID="{11EBEF80-C059-430E-AE7E-8C7A1307D629}" presName="node" presStyleLbl="node1" presStyleIdx="36" presStyleCnt="63">
        <dgm:presLayoutVars>
          <dgm:bulletEnabled val="1"/>
        </dgm:presLayoutVars>
      </dgm:prSet>
      <dgm:spPr/>
    </dgm:pt>
    <dgm:pt modelId="{268D6DBB-5A5F-42F4-A5A9-A9343BE9593F}" type="pres">
      <dgm:prSet presAssocID="{6DF74936-FF9D-4AFF-865D-D1F4D05C06F2}" presName="sibTrans" presStyleCnt="0"/>
      <dgm:spPr/>
    </dgm:pt>
    <dgm:pt modelId="{77327F72-0C79-4245-9C49-6D92EDE15475}" type="pres">
      <dgm:prSet presAssocID="{D4C5E0B4-281E-46AA-86F0-82FEC922E88D}" presName="node" presStyleLbl="node1" presStyleIdx="37" presStyleCnt="63">
        <dgm:presLayoutVars>
          <dgm:bulletEnabled val="1"/>
        </dgm:presLayoutVars>
      </dgm:prSet>
      <dgm:spPr/>
    </dgm:pt>
    <dgm:pt modelId="{38337088-444C-4B52-93F3-7B3C3644A707}" type="pres">
      <dgm:prSet presAssocID="{98AF64B9-C9EB-4E71-B56E-BA8CDAC2956E}" presName="sibTrans" presStyleCnt="0"/>
      <dgm:spPr/>
    </dgm:pt>
    <dgm:pt modelId="{BA291282-4497-4E66-AFEE-2EBC1B6C3647}" type="pres">
      <dgm:prSet presAssocID="{001AB18B-8F5A-420D-B61B-41EC4AE60B30}" presName="node" presStyleLbl="node1" presStyleIdx="38" presStyleCnt="63">
        <dgm:presLayoutVars>
          <dgm:bulletEnabled val="1"/>
        </dgm:presLayoutVars>
      </dgm:prSet>
      <dgm:spPr/>
    </dgm:pt>
    <dgm:pt modelId="{646EA8DD-F009-4C45-9A41-2EFBF74C36BA}" type="pres">
      <dgm:prSet presAssocID="{B882CECB-AFA7-405B-A5C8-564BD9FB8D2D}" presName="sibTrans" presStyleCnt="0"/>
      <dgm:spPr/>
    </dgm:pt>
    <dgm:pt modelId="{863980A9-1A02-4E03-B06F-6ECAB6871A2C}" type="pres">
      <dgm:prSet presAssocID="{E8945DA4-EDE8-4903-973C-5819A436B814}" presName="node" presStyleLbl="node1" presStyleIdx="39" presStyleCnt="63">
        <dgm:presLayoutVars>
          <dgm:bulletEnabled val="1"/>
        </dgm:presLayoutVars>
      </dgm:prSet>
      <dgm:spPr/>
    </dgm:pt>
    <dgm:pt modelId="{F90E4C16-AD02-4F63-981B-A5D8F21B12AF}" type="pres">
      <dgm:prSet presAssocID="{9648C49B-2341-4477-BB5C-BB57C9D6C80C}" presName="sibTrans" presStyleCnt="0"/>
      <dgm:spPr/>
    </dgm:pt>
    <dgm:pt modelId="{3A941A18-A342-43BB-9763-5975AC5223B3}" type="pres">
      <dgm:prSet presAssocID="{960511F4-645F-4947-A9D9-4E3B9498D70E}" presName="node" presStyleLbl="node1" presStyleIdx="40" presStyleCnt="63">
        <dgm:presLayoutVars>
          <dgm:bulletEnabled val="1"/>
        </dgm:presLayoutVars>
      </dgm:prSet>
      <dgm:spPr/>
    </dgm:pt>
    <dgm:pt modelId="{11EB5F27-887C-481B-AB5B-E2DCE8F66C31}" type="pres">
      <dgm:prSet presAssocID="{AA62D6E4-5B59-4422-BEED-44ED2EC9DE57}" presName="sibTrans" presStyleCnt="0"/>
      <dgm:spPr/>
    </dgm:pt>
    <dgm:pt modelId="{16875075-EB11-4805-B118-7F6C91D0D4C1}" type="pres">
      <dgm:prSet presAssocID="{2D41CB41-1DEE-4C34-98C1-679B5B6752C8}" presName="node" presStyleLbl="node1" presStyleIdx="41" presStyleCnt="63">
        <dgm:presLayoutVars>
          <dgm:bulletEnabled val="1"/>
        </dgm:presLayoutVars>
      </dgm:prSet>
      <dgm:spPr/>
    </dgm:pt>
    <dgm:pt modelId="{F0D1D43E-E5D2-49F2-9E6B-CFE28CE61989}" type="pres">
      <dgm:prSet presAssocID="{6F007C21-8498-4398-A35D-1E91196A1EA0}" presName="sibTrans" presStyleCnt="0"/>
      <dgm:spPr/>
    </dgm:pt>
    <dgm:pt modelId="{37B950D2-4CA6-447E-8BCA-E22FEACAEA9F}" type="pres">
      <dgm:prSet presAssocID="{BA1666E7-23E9-4A7F-B82E-0A325F99B9A1}" presName="node" presStyleLbl="node1" presStyleIdx="42" presStyleCnt="63">
        <dgm:presLayoutVars>
          <dgm:bulletEnabled val="1"/>
        </dgm:presLayoutVars>
      </dgm:prSet>
      <dgm:spPr/>
    </dgm:pt>
    <dgm:pt modelId="{8BAE29F1-36CA-477D-B764-C50D82695665}" type="pres">
      <dgm:prSet presAssocID="{3F8EEA22-94F5-4012-83EE-8956BAFA7935}" presName="sibTrans" presStyleCnt="0"/>
      <dgm:spPr/>
    </dgm:pt>
    <dgm:pt modelId="{1AF5A575-B3B2-41D7-91F3-0BC24EB837C7}" type="pres">
      <dgm:prSet presAssocID="{E00E2AC0-D0D3-426F-A9C3-2544BB56DD62}" presName="node" presStyleLbl="node1" presStyleIdx="43" presStyleCnt="63">
        <dgm:presLayoutVars>
          <dgm:bulletEnabled val="1"/>
        </dgm:presLayoutVars>
      </dgm:prSet>
      <dgm:spPr/>
    </dgm:pt>
    <dgm:pt modelId="{AF839061-29C6-43D7-9DD3-F4CC554D3AB9}" type="pres">
      <dgm:prSet presAssocID="{25692762-DFF5-4D3E-93B2-D0EF201DEF6A}" presName="sibTrans" presStyleCnt="0"/>
      <dgm:spPr/>
    </dgm:pt>
    <dgm:pt modelId="{81648E44-9F57-4518-B191-75D0A131EA8E}" type="pres">
      <dgm:prSet presAssocID="{748B1082-42BD-44E6-ACE2-BD185F628958}" presName="node" presStyleLbl="node1" presStyleIdx="44" presStyleCnt="63">
        <dgm:presLayoutVars>
          <dgm:bulletEnabled val="1"/>
        </dgm:presLayoutVars>
      </dgm:prSet>
      <dgm:spPr/>
    </dgm:pt>
    <dgm:pt modelId="{099B996D-2816-4386-97F6-D6633CC019E2}" type="pres">
      <dgm:prSet presAssocID="{698DB27A-3A08-458F-A697-C8C42E9D6834}" presName="sibTrans" presStyleCnt="0"/>
      <dgm:spPr/>
    </dgm:pt>
    <dgm:pt modelId="{50DEED61-FCB1-4A40-844D-789836BEC4F5}" type="pres">
      <dgm:prSet presAssocID="{93AB444F-AEFA-415C-9D24-7E0B1A5DD28C}" presName="node" presStyleLbl="node1" presStyleIdx="45" presStyleCnt="63">
        <dgm:presLayoutVars>
          <dgm:bulletEnabled val="1"/>
        </dgm:presLayoutVars>
      </dgm:prSet>
      <dgm:spPr/>
    </dgm:pt>
    <dgm:pt modelId="{15A55DA8-2CC6-4CBC-BF19-7D5015796FC0}" type="pres">
      <dgm:prSet presAssocID="{981E0634-1E2A-4C0A-8C00-91BF946A4EC4}" presName="sibTrans" presStyleCnt="0"/>
      <dgm:spPr/>
    </dgm:pt>
    <dgm:pt modelId="{55B869D4-5CF8-4B3A-9052-DC7A94B1067B}" type="pres">
      <dgm:prSet presAssocID="{31928192-C30D-4DF1-9199-ADC5FF2F1737}" presName="node" presStyleLbl="node1" presStyleIdx="46" presStyleCnt="63">
        <dgm:presLayoutVars>
          <dgm:bulletEnabled val="1"/>
        </dgm:presLayoutVars>
      </dgm:prSet>
      <dgm:spPr/>
    </dgm:pt>
    <dgm:pt modelId="{30255797-A509-4D51-9F0E-F2F046A8F322}" type="pres">
      <dgm:prSet presAssocID="{796988B7-81D0-42EA-8606-BA2F8F61BD0E}" presName="sibTrans" presStyleCnt="0"/>
      <dgm:spPr/>
    </dgm:pt>
    <dgm:pt modelId="{350A147B-A164-4AB6-99CD-BB528BE2A4FC}" type="pres">
      <dgm:prSet presAssocID="{B4B1ADE8-2D92-4145-B494-F26B4B6996F6}" presName="node" presStyleLbl="node1" presStyleIdx="47" presStyleCnt="63">
        <dgm:presLayoutVars>
          <dgm:bulletEnabled val="1"/>
        </dgm:presLayoutVars>
      </dgm:prSet>
      <dgm:spPr/>
    </dgm:pt>
    <dgm:pt modelId="{2E1660CB-0EC4-4D1A-AFC5-3ECF4171E873}" type="pres">
      <dgm:prSet presAssocID="{B8F34C23-2404-410F-B9E3-E6D076B2A1DF}" presName="sibTrans" presStyleCnt="0"/>
      <dgm:spPr/>
    </dgm:pt>
    <dgm:pt modelId="{FF608A39-1BB8-43F9-AC10-521D0DF82111}" type="pres">
      <dgm:prSet presAssocID="{727E36CF-46D6-429C-8590-DFE8A6980DD2}" presName="node" presStyleLbl="node1" presStyleIdx="48" presStyleCnt="63">
        <dgm:presLayoutVars>
          <dgm:bulletEnabled val="1"/>
        </dgm:presLayoutVars>
      </dgm:prSet>
      <dgm:spPr/>
    </dgm:pt>
    <dgm:pt modelId="{E3D34556-BDBE-4984-92FE-7387EC3E35C5}" type="pres">
      <dgm:prSet presAssocID="{8A7971B1-FF8C-4A64-B75C-A18963C61CC0}" presName="sibTrans" presStyleCnt="0"/>
      <dgm:spPr/>
    </dgm:pt>
    <dgm:pt modelId="{54EBE5C3-24DC-4655-B818-90DCA3BB8BB1}" type="pres">
      <dgm:prSet presAssocID="{B0ACE993-6479-464E-9575-DC9087F08E8B}" presName="node" presStyleLbl="node1" presStyleIdx="49" presStyleCnt="63">
        <dgm:presLayoutVars>
          <dgm:bulletEnabled val="1"/>
        </dgm:presLayoutVars>
      </dgm:prSet>
      <dgm:spPr/>
    </dgm:pt>
    <dgm:pt modelId="{EE303D63-10DF-4574-ADD4-3EFF03ED532D}" type="pres">
      <dgm:prSet presAssocID="{1DAC050B-5369-466C-A446-735AE46E1EAD}" presName="sibTrans" presStyleCnt="0"/>
      <dgm:spPr/>
    </dgm:pt>
    <dgm:pt modelId="{B6A09C0E-C6D4-4985-92DB-23EB4C907025}" type="pres">
      <dgm:prSet presAssocID="{DB47C21B-CA01-4B74-A5E6-E2CD3787FE27}" presName="node" presStyleLbl="node1" presStyleIdx="50" presStyleCnt="63">
        <dgm:presLayoutVars>
          <dgm:bulletEnabled val="1"/>
        </dgm:presLayoutVars>
      </dgm:prSet>
      <dgm:spPr/>
    </dgm:pt>
    <dgm:pt modelId="{FED3D8C7-52D4-48EB-954F-D35353DDAC45}" type="pres">
      <dgm:prSet presAssocID="{CFE5AE7B-3814-406D-8B8E-E3112E080F98}" presName="sibTrans" presStyleCnt="0"/>
      <dgm:spPr/>
    </dgm:pt>
    <dgm:pt modelId="{6657A69D-F0D0-45D3-B7D3-D585D478BB24}" type="pres">
      <dgm:prSet presAssocID="{722662D7-0DC5-48ED-A45D-077ECC54C020}" presName="node" presStyleLbl="node1" presStyleIdx="51" presStyleCnt="63">
        <dgm:presLayoutVars>
          <dgm:bulletEnabled val="1"/>
        </dgm:presLayoutVars>
      </dgm:prSet>
      <dgm:spPr/>
    </dgm:pt>
    <dgm:pt modelId="{72D35A5F-8648-48C5-8599-642E39928BB2}" type="pres">
      <dgm:prSet presAssocID="{72C4B369-B0D7-4984-B8DB-DAD88D5F2829}" presName="sibTrans" presStyleCnt="0"/>
      <dgm:spPr/>
    </dgm:pt>
    <dgm:pt modelId="{386ADF45-2CD1-4F52-AA81-856E901F01CD}" type="pres">
      <dgm:prSet presAssocID="{8A79B126-9A70-4C83-B33D-EEAD1D216AB4}" presName="node" presStyleLbl="node1" presStyleIdx="52" presStyleCnt="63">
        <dgm:presLayoutVars>
          <dgm:bulletEnabled val="1"/>
        </dgm:presLayoutVars>
      </dgm:prSet>
      <dgm:spPr/>
    </dgm:pt>
    <dgm:pt modelId="{59098C33-7ADA-4B2C-A7B0-089D2A44B7A9}" type="pres">
      <dgm:prSet presAssocID="{9D2EEF46-E5F9-4CCC-8276-585D82A789B6}" presName="sibTrans" presStyleCnt="0"/>
      <dgm:spPr/>
    </dgm:pt>
    <dgm:pt modelId="{D8E28C12-0DD7-49A9-ABBC-D334DB2B2A7D}" type="pres">
      <dgm:prSet presAssocID="{06FF65B2-9DD4-44E5-A762-3D76D1EDC228}" presName="node" presStyleLbl="node1" presStyleIdx="53" presStyleCnt="63">
        <dgm:presLayoutVars>
          <dgm:bulletEnabled val="1"/>
        </dgm:presLayoutVars>
      </dgm:prSet>
      <dgm:spPr/>
    </dgm:pt>
    <dgm:pt modelId="{3B9DF069-CD3C-4DF9-BCE3-4701FCFE5369}" type="pres">
      <dgm:prSet presAssocID="{A12FC0B8-A1E9-4F3F-AC4A-B0AA8E4242D2}" presName="sibTrans" presStyleCnt="0"/>
      <dgm:spPr/>
    </dgm:pt>
    <dgm:pt modelId="{223184AB-4567-4745-896D-193C514BDF21}" type="pres">
      <dgm:prSet presAssocID="{FDC87A35-DEAE-430C-B6D2-9738B65DB640}" presName="node" presStyleLbl="node1" presStyleIdx="54" presStyleCnt="63">
        <dgm:presLayoutVars>
          <dgm:bulletEnabled val="1"/>
        </dgm:presLayoutVars>
      </dgm:prSet>
      <dgm:spPr/>
    </dgm:pt>
    <dgm:pt modelId="{0647C658-5E6D-4B6A-BFEF-4B07A5F8DE12}" type="pres">
      <dgm:prSet presAssocID="{4476A15C-D020-4934-96B3-B8ACD98D7631}" presName="sibTrans" presStyleCnt="0"/>
      <dgm:spPr/>
    </dgm:pt>
    <dgm:pt modelId="{89E0536B-43EB-4891-BE5C-47A1B208B7CC}" type="pres">
      <dgm:prSet presAssocID="{9398F7EF-8C35-48B7-AF88-AA026FBA549F}" presName="node" presStyleLbl="node1" presStyleIdx="55" presStyleCnt="63">
        <dgm:presLayoutVars>
          <dgm:bulletEnabled val="1"/>
        </dgm:presLayoutVars>
      </dgm:prSet>
      <dgm:spPr/>
    </dgm:pt>
    <dgm:pt modelId="{9D49093D-00BF-4F34-BBD9-576580CE834D}" type="pres">
      <dgm:prSet presAssocID="{B88EFC5F-DC88-4265-AC48-7ADFBFA01E59}" presName="sibTrans" presStyleCnt="0"/>
      <dgm:spPr/>
    </dgm:pt>
    <dgm:pt modelId="{99746F33-B9C3-46CB-9002-2FE653F750BF}" type="pres">
      <dgm:prSet presAssocID="{32443DC0-A1DE-4367-A060-C9D680542974}" presName="node" presStyleLbl="node1" presStyleIdx="56" presStyleCnt="63">
        <dgm:presLayoutVars>
          <dgm:bulletEnabled val="1"/>
        </dgm:presLayoutVars>
      </dgm:prSet>
      <dgm:spPr/>
    </dgm:pt>
    <dgm:pt modelId="{A83115CD-C787-4A06-A532-D6A888F6C33A}" type="pres">
      <dgm:prSet presAssocID="{9718903C-97DE-4F56-BAB6-6CEB79753F0A}" presName="sibTrans" presStyleCnt="0"/>
      <dgm:spPr/>
    </dgm:pt>
    <dgm:pt modelId="{1D89DF9C-8507-4BE1-9BF5-2D288E0B0151}" type="pres">
      <dgm:prSet presAssocID="{C1BB6264-C022-4D9C-BE6C-87BD229C13D3}" presName="node" presStyleLbl="node1" presStyleIdx="57" presStyleCnt="63">
        <dgm:presLayoutVars>
          <dgm:bulletEnabled val="1"/>
        </dgm:presLayoutVars>
      </dgm:prSet>
      <dgm:spPr/>
    </dgm:pt>
    <dgm:pt modelId="{06286BE6-3DF9-4FA9-B091-E4AB97B4980B}" type="pres">
      <dgm:prSet presAssocID="{A3BA28AD-AE3E-4356-8A39-F7B302474250}" presName="sibTrans" presStyleCnt="0"/>
      <dgm:spPr/>
    </dgm:pt>
    <dgm:pt modelId="{6162EBF4-9A10-4FEE-94A9-19240898D080}" type="pres">
      <dgm:prSet presAssocID="{6A6F2594-E3DB-4A30-BC2A-AFF9CA774E97}" presName="node" presStyleLbl="node1" presStyleIdx="58" presStyleCnt="63">
        <dgm:presLayoutVars>
          <dgm:bulletEnabled val="1"/>
        </dgm:presLayoutVars>
      </dgm:prSet>
      <dgm:spPr/>
    </dgm:pt>
    <dgm:pt modelId="{5C08B2E7-75FA-4855-8629-543D97C678B8}" type="pres">
      <dgm:prSet presAssocID="{1E39A9EB-8FC8-433D-B8F6-53E175709DEB}" presName="sibTrans" presStyleCnt="0"/>
      <dgm:spPr/>
    </dgm:pt>
    <dgm:pt modelId="{9F091871-CE08-4732-B6E6-D15C420C4B2E}" type="pres">
      <dgm:prSet presAssocID="{2F9B472B-EBEE-4865-822F-767753F9DDD0}" presName="node" presStyleLbl="node1" presStyleIdx="59" presStyleCnt="63">
        <dgm:presLayoutVars>
          <dgm:bulletEnabled val="1"/>
        </dgm:presLayoutVars>
      </dgm:prSet>
      <dgm:spPr/>
    </dgm:pt>
    <dgm:pt modelId="{FF0D93D1-13EA-43CB-A16A-80ED9EDDACB8}" type="pres">
      <dgm:prSet presAssocID="{6BEB7A22-A328-4738-A7D2-DB001FE4D6E5}" presName="sibTrans" presStyleCnt="0"/>
      <dgm:spPr/>
    </dgm:pt>
    <dgm:pt modelId="{EF3D6C32-F255-4776-882D-EE08DD3033E5}" type="pres">
      <dgm:prSet presAssocID="{F559034F-5842-4B64-8232-D56DE22860CE}" presName="node" presStyleLbl="node1" presStyleIdx="60" presStyleCnt="63">
        <dgm:presLayoutVars>
          <dgm:bulletEnabled val="1"/>
        </dgm:presLayoutVars>
      </dgm:prSet>
      <dgm:spPr/>
    </dgm:pt>
    <dgm:pt modelId="{CC3A07E2-838D-4F94-890E-ACAB942065EC}" type="pres">
      <dgm:prSet presAssocID="{AD4EF90C-4861-4DBA-BB47-31DE19535F4F}" presName="sibTrans" presStyleCnt="0"/>
      <dgm:spPr/>
    </dgm:pt>
    <dgm:pt modelId="{A875A6CE-5920-4757-B2FB-B9A2AF7C3E09}" type="pres">
      <dgm:prSet presAssocID="{2F302E72-E70B-419F-A555-6EF3F88F525F}" presName="node" presStyleLbl="node1" presStyleIdx="61" presStyleCnt="63">
        <dgm:presLayoutVars>
          <dgm:bulletEnabled val="1"/>
        </dgm:presLayoutVars>
      </dgm:prSet>
      <dgm:spPr/>
    </dgm:pt>
    <dgm:pt modelId="{06AC10AF-C02F-4054-9150-731417FF5F8A}" type="pres">
      <dgm:prSet presAssocID="{50208466-30C6-424F-BE26-FE73E61DF840}" presName="sibTrans" presStyleCnt="0"/>
      <dgm:spPr/>
    </dgm:pt>
    <dgm:pt modelId="{D15403C2-7F3F-4B0A-A9F9-3F58A24F5D2C}" type="pres">
      <dgm:prSet presAssocID="{E7CC8F0E-B537-4A10-91D7-6B843FF2EE5E}" presName="node" presStyleLbl="node1" presStyleIdx="62" presStyleCnt="63">
        <dgm:presLayoutVars>
          <dgm:bulletEnabled val="1"/>
        </dgm:presLayoutVars>
      </dgm:prSet>
      <dgm:spPr/>
    </dgm:pt>
  </dgm:ptLst>
  <dgm:cxnLst>
    <dgm:cxn modelId="{D0F58E03-6B2A-45FB-97F0-77760F6EFA80}" type="presOf" srcId="{DB47C21B-CA01-4B74-A5E6-E2CD3787FE27}" destId="{B6A09C0E-C6D4-4985-92DB-23EB4C907025}" srcOrd="0" destOrd="0" presId="urn:microsoft.com/office/officeart/2005/8/layout/default"/>
    <dgm:cxn modelId="{76E07C06-8047-42F4-B230-A3D6483704CF}" srcId="{DFD0AAEE-8465-4D25-9F02-C8A064E2F9C6}" destId="{BA1666E7-23E9-4A7F-B82E-0A325F99B9A1}" srcOrd="42" destOrd="0" parTransId="{6A281EF8-6565-42F1-8DA0-20C05DAED9B1}" sibTransId="{3F8EEA22-94F5-4012-83EE-8956BAFA7935}"/>
    <dgm:cxn modelId="{558DB706-84F7-44B0-921A-739B11CDA48C}" type="presOf" srcId="{BDB71668-2792-4916-BFD9-2D18FDEAA52F}" destId="{613245A4-08F3-4E2C-B3C9-D25AEDC1560A}" srcOrd="0" destOrd="0" presId="urn:microsoft.com/office/officeart/2005/8/layout/default"/>
    <dgm:cxn modelId="{7D958407-4252-4545-95A4-09A0ECCF74A4}" type="presOf" srcId="{316B800E-7649-4227-B8F0-F85711C18563}" destId="{CC68B089-97FE-4E61-B7F6-3F6EC1E282C7}" srcOrd="0" destOrd="0" presId="urn:microsoft.com/office/officeart/2005/8/layout/default"/>
    <dgm:cxn modelId="{DD4C5809-AE94-4CBA-B7AE-6D985AF9E38F}" type="presOf" srcId="{11EBEF80-C059-430E-AE7E-8C7A1307D629}" destId="{0713372F-21F4-42E4-9BF3-162659626FDE}" srcOrd="0" destOrd="0" presId="urn:microsoft.com/office/officeart/2005/8/layout/default"/>
    <dgm:cxn modelId="{A1A99809-552C-4D5D-AE20-1DFFC086C1C0}" type="presOf" srcId="{2A7A0494-1D9B-4B1B-A168-35EEBFAA8B27}" destId="{A7E725EA-F7BF-40A2-80FA-E124A837A890}" srcOrd="0" destOrd="0" presId="urn:microsoft.com/office/officeart/2005/8/layout/default"/>
    <dgm:cxn modelId="{1000060E-C87B-44C8-9049-9AF461C12471}" type="presOf" srcId="{C1BB6264-C022-4D9C-BE6C-87BD229C13D3}" destId="{1D89DF9C-8507-4BE1-9BF5-2D288E0B0151}" srcOrd="0" destOrd="0" presId="urn:microsoft.com/office/officeart/2005/8/layout/default"/>
    <dgm:cxn modelId="{F0B94D0E-EC37-4C9A-8921-361A1397DE86}" type="presOf" srcId="{2F873E40-B117-435A-9AA8-F862E7A1F339}" destId="{8658D76D-403A-41BA-AE6E-EDA62F1DF3D6}" srcOrd="0" destOrd="0" presId="urn:microsoft.com/office/officeart/2005/8/layout/default"/>
    <dgm:cxn modelId="{895A6F0F-18C3-4F08-9948-3876729C326F}" type="presOf" srcId="{B0ACE993-6479-464E-9575-DC9087F08E8B}" destId="{54EBE5C3-24DC-4655-B818-90DCA3BB8BB1}" srcOrd="0" destOrd="0" presId="urn:microsoft.com/office/officeart/2005/8/layout/default"/>
    <dgm:cxn modelId="{C7AEE10F-963A-42CD-9C1B-A75E76358EAB}" type="presOf" srcId="{BA1666E7-23E9-4A7F-B82E-0A325F99B9A1}" destId="{37B950D2-4CA6-447E-8BCA-E22FEACAEA9F}" srcOrd="0" destOrd="0" presId="urn:microsoft.com/office/officeart/2005/8/layout/default"/>
    <dgm:cxn modelId="{3B1C4515-A788-4C74-9476-2DD0FDC3A97F}" srcId="{DFD0AAEE-8465-4D25-9F02-C8A064E2F9C6}" destId="{722662D7-0DC5-48ED-A45D-077ECC54C020}" srcOrd="51" destOrd="0" parTransId="{51EC50A0-DDCB-4DD2-9395-607107E0459B}" sibTransId="{72C4B369-B0D7-4984-B8DB-DAD88D5F2829}"/>
    <dgm:cxn modelId="{B3C83416-7CFE-460F-94DD-F03CD7A700CB}" type="presOf" srcId="{9398F7EF-8C35-48B7-AF88-AA026FBA549F}" destId="{89E0536B-43EB-4891-BE5C-47A1B208B7CC}" srcOrd="0" destOrd="0" presId="urn:microsoft.com/office/officeart/2005/8/layout/default"/>
    <dgm:cxn modelId="{1CCC4A17-EB88-4372-AE3B-D9379DAAF91A}" srcId="{DFD0AAEE-8465-4D25-9F02-C8A064E2F9C6}" destId="{E00E2AC0-D0D3-426F-A9C3-2544BB56DD62}" srcOrd="43" destOrd="0" parTransId="{ED4B215F-F2FB-4BA6-BFF5-DB3894F99528}" sibTransId="{25692762-DFF5-4D3E-93B2-D0EF201DEF6A}"/>
    <dgm:cxn modelId="{87FECC1F-552F-4971-A9C8-CFF7424E8EF4}" srcId="{DFD0AAEE-8465-4D25-9F02-C8A064E2F9C6}" destId="{BDB71668-2792-4916-BFD9-2D18FDEAA52F}" srcOrd="17" destOrd="0" parTransId="{C9717D02-84C5-4767-A7E0-BB26AB30C094}" sibTransId="{CEBCF5E6-67D5-463C-9656-32E35150389C}"/>
    <dgm:cxn modelId="{AC2DDD22-0108-4343-AFA5-EB581E68814C}" srcId="{DFD0AAEE-8465-4D25-9F02-C8A064E2F9C6}" destId="{7BA9AE95-04BE-42A2-84A2-3139B964E310}" srcOrd="33" destOrd="0" parTransId="{B2FEF455-6D11-4DD3-A4DB-9B1A78FF81B6}" sibTransId="{8E81B1E8-10F8-4B25-9B49-CFD2ACB38641}"/>
    <dgm:cxn modelId="{0607F922-09C4-4B9E-B5F6-E40579F43601}" srcId="{DFD0AAEE-8465-4D25-9F02-C8A064E2F9C6}" destId="{748B1082-42BD-44E6-ACE2-BD185F628958}" srcOrd="44" destOrd="0" parTransId="{F3A3DD44-1836-4FB1-8EB0-15B852E000AC}" sibTransId="{698DB27A-3A08-458F-A697-C8C42E9D6834}"/>
    <dgm:cxn modelId="{3E043925-1E26-42B9-981F-968319282540}" srcId="{DFD0AAEE-8465-4D25-9F02-C8A064E2F9C6}" destId="{001AB18B-8F5A-420D-B61B-41EC4AE60B30}" srcOrd="38" destOrd="0" parTransId="{0D54BD3E-CF5A-44B5-B243-411BA8446A27}" sibTransId="{B882CECB-AFA7-405B-A5C8-564BD9FB8D2D}"/>
    <dgm:cxn modelId="{3C7BFD25-7F53-4459-B56F-DB0299AADCE7}" srcId="{DFD0AAEE-8465-4D25-9F02-C8A064E2F9C6}" destId="{B9A3D2C0-DB76-4289-84E8-84C2D85CF351}" srcOrd="34" destOrd="0" parTransId="{87F30FAD-8DC3-48E2-9791-62173073CC09}" sibTransId="{A9F3CD35-BBF5-4C7B-A4F1-F3BDD1287135}"/>
    <dgm:cxn modelId="{CC1A3737-DA8A-4B7B-BFCE-894772EBCD06}" srcId="{DFD0AAEE-8465-4D25-9F02-C8A064E2F9C6}" destId="{2A7A0494-1D9B-4B1B-A168-35EEBFAA8B27}" srcOrd="4" destOrd="0" parTransId="{1AF9881C-7FAB-4F01-8746-9201FF7D5578}" sibTransId="{5EDD62CB-D37A-4C85-AC67-10B50D040284}"/>
    <dgm:cxn modelId="{FCEC1638-320E-4DD7-AE56-423FC5426F3C}" type="presOf" srcId="{6A6F2594-E3DB-4A30-BC2A-AFF9CA774E97}" destId="{6162EBF4-9A10-4FEE-94A9-19240898D080}" srcOrd="0" destOrd="0" presId="urn:microsoft.com/office/officeart/2005/8/layout/default"/>
    <dgm:cxn modelId="{F9C4C43A-474B-4371-8D0C-599F88ADA8BC}" type="presOf" srcId="{AF429569-7A64-4F01-A5E9-62B01C8C7F12}" destId="{66A941DF-4BE3-454D-AA45-126A303913B0}" srcOrd="0" destOrd="0" presId="urn:microsoft.com/office/officeart/2005/8/layout/default"/>
    <dgm:cxn modelId="{1974173C-5EF1-4F0D-8567-D57AF8726377}" type="presOf" srcId="{0C793BF5-BA34-4B94-9505-78993F467B5C}" destId="{0AB41937-2B16-4497-B521-3A85F1EB57B7}" srcOrd="0" destOrd="0" presId="urn:microsoft.com/office/officeart/2005/8/layout/default"/>
    <dgm:cxn modelId="{4F6F2E3C-7AAE-4A13-AFBA-F78DF4185CE1}" type="presOf" srcId="{7129D42A-3C23-4362-9387-B14159947207}" destId="{0F537C0F-DD68-43B8-8B6D-8114DD405F58}" srcOrd="0" destOrd="0" presId="urn:microsoft.com/office/officeart/2005/8/layout/default"/>
    <dgm:cxn modelId="{7A0A7E3E-4082-4616-A465-D7B0813C684F}" type="presOf" srcId="{727E36CF-46D6-429C-8590-DFE8A6980DD2}" destId="{FF608A39-1BB8-43F9-AC10-521D0DF82111}" srcOrd="0" destOrd="0" presId="urn:microsoft.com/office/officeart/2005/8/layout/default"/>
    <dgm:cxn modelId="{D7984F60-3DF5-45C2-99DB-56388E1717C1}" srcId="{DFD0AAEE-8465-4D25-9F02-C8A064E2F9C6}" destId="{5C0DB400-CE7F-412D-8D74-302CCB721FE2}" srcOrd="32" destOrd="0" parTransId="{B600D2AD-5D5B-4DFC-AE7E-9E8FC7C6FC36}" sibTransId="{6AE6B6F6-15AC-4B20-BC99-8DE23A0F1A1F}"/>
    <dgm:cxn modelId="{E9705661-B681-4483-9F2C-A4680D41BBD8}" type="presOf" srcId="{89AE792E-07B2-48B8-AAFC-D4AA2DD9A750}" destId="{F995D898-AB21-4968-8CA3-A341BC1EA340}" srcOrd="0" destOrd="0" presId="urn:microsoft.com/office/officeart/2005/8/layout/default"/>
    <dgm:cxn modelId="{7FD8C841-965C-433C-8C7A-8DB23AAB305D}" srcId="{DFD0AAEE-8465-4D25-9F02-C8A064E2F9C6}" destId="{E94962C7-EC7A-452E-B93B-5E86226C069D}" srcOrd="8" destOrd="0" parTransId="{D066C3E7-B2BB-497D-BC11-08FD126630E2}" sibTransId="{532E52C4-FD90-47C6-BE96-F4D9809C5294}"/>
    <dgm:cxn modelId="{B906E041-9C77-4C84-9FE8-AF326064FBF6}" srcId="{DFD0AAEE-8465-4D25-9F02-C8A064E2F9C6}" destId="{74A84BE0-A270-401F-BF83-3DF3B0CBC6FA}" srcOrd="7" destOrd="0" parTransId="{831D1709-5301-4F39-918E-7CBB529493C4}" sibTransId="{01D04C60-6B94-4567-B1B4-F21D2195BC4A}"/>
    <dgm:cxn modelId="{A67F1C42-9A9D-4A88-91DA-72B7C5A8DD22}" srcId="{DFD0AAEE-8465-4D25-9F02-C8A064E2F9C6}" destId="{AF429569-7A64-4F01-A5E9-62B01C8C7F12}" srcOrd="28" destOrd="0" parTransId="{5241F825-8D65-4E6D-8902-1541CEA3664C}" sibTransId="{2AF24A66-F774-4E77-911D-DFEB571A5181}"/>
    <dgm:cxn modelId="{52EC8943-3480-4D0A-A6CB-78546A824333}" type="presOf" srcId="{93AB444F-AEFA-415C-9D24-7E0B1A5DD28C}" destId="{50DEED61-FCB1-4A40-844D-789836BEC4F5}" srcOrd="0" destOrd="0" presId="urn:microsoft.com/office/officeart/2005/8/layout/default"/>
    <dgm:cxn modelId="{74469644-465C-411D-AD69-7C5A074943A3}" type="presOf" srcId="{E7CC8F0E-B537-4A10-91D7-6B843FF2EE5E}" destId="{D15403C2-7F3F-4B0A-A9F9-3F58A24F5D2C}" srcOrd="0" destOrd="0" presId="urn:microsoft.com/office/officeart/2005/8/layout/default"/>
    <dgm:cxn modelId="{C47EDB65-3552-48E6-A4B0-8EB215B24F03}" type="presOf" srcId="{E7EFF143-E110-424D-9475-CA2A1B47F10E}" destId="{C04CC53A-BD07-4111-8415-FC5212598EF9}" srcOrd="0" destOrd="0" presId="urn:microsoft.com/office/officeart/2005/8/layout/default"/>
    <dgm:cxn modelId="{FF5D5B67-8C65-49D8-BE7E-142D74697BC7}" type="presOf" srcId="{F05153EB-BB14-49B9-BBBC-EF152D2FF7C5}" destId="{6745195C-88F8-4F77-89C8-7A6BB80C6CB3}" srcOrd="0" destOrd="0" presId="urn:microsoft.com/office/officeart/2005/8/layout/default"/>
    <dgm:cxn modelId="{54864847-B134-41C4-944C-5D9E2F42C0AD}" type="presOf" srcId="{748B1082-42BD-44E6-ACE2-BD185F628958}" destId="{81648E44-9F57-4518-B191-75D0A131EA8E}" srcOrd="0" destOrd="0" presId="urn:microsoft.com/office/officeart/2005/8/layout/default"/>
    <dgm:cxn modelId="{0BB4E567-D723-43C1-8D35-5547136F97B4}" srcId="{DFD0AAEE-8465-4D25-9F02-C8A064E2F9C6}" destId="{0C793BF5-BA34-4B94-9505-78993F467B5C}" srcOrd="22" destOrd="0" parTransId="{6BD3CBAF-949D-42B7-83A2-AAEBF1CF3BB5}" sibTransId="{38190F81-FC30-4F4F-BFAD-09BF856B44D5}"/>
    <dgm:cxn modelId="{BE793B48-44FF-4036-8CBC-78D44F91D025}" srcId="{DFD0AAEE-8465-4D25-9F02-C8A064E2F9C6}" destId="{655E43FF-0040-4723-B4CC-AE504C372C11}" srcOrd="18" destOrd="0" parTransId="{0098408E-17A2-41E0-8E63-FAC0E69451F7}" sibTransId="{FA356321-E37E-4933-86ED-C6FB854D7271}"/>
    <dgm:cxn modelId="{934A4B68-4BC4-423D-A06C-D563F0C0A21F}" type="presOf" srcId="{74395A05-5C2C-4E0B-BE95-69AB0BC39208}" destId="{FC49AE93-53E8-49CA-936A-AAAB42FA12AA}" srcOrd="0" destOrd="0" presId="urn:microsoft.com/office/officeart/2005/8/layout/default"/>
    <dgm:cxn modelId="{42BB1269-DD62-41B7-AD67-C6F7FE24CAAA}" srcId="{DFD0AAEE-8465-4D25-9F02-C8A064E2F9C6}" destId="{61826C52-027F-45C5-8C92-D419B5E9279E}" srcOrd="31" destOrd="0" parTransId="{A33A98AA-2466-4E10-AFF7-BE88C8F57504}" sibTransId="{B77A7310-5C62-4BA2-9CFB-3E264E9550B2}"/>
    <dgm:cxn modelId="{F4CC4769-8029-4AD0-8528-0725BF65A265}" srcId="{DFD0AAEE-8465-4D25-9F02-C8A064E2F9C6}" destId="{6000EEE2-6EB8-4C90-B746-5C6BC4AC0661}" srcOrd="5" destOrd="0" parTransId="{7DB91799-7125-4C03-8287-B547ED8D10AA}" sibTransId="{A8F49994-3096-4F4E-9CDD-F052380591E0}"/>
    <dgm:cxn modelId="{3BC6396A-0A46-426B-A77F-3F48E7C50E78}" srcId="{DFD0AAEE-8465-4D25-9F02-C8A064E2F9C6}" destId="{C1BB6264-C022-4D9C-BE6C-87BD229C13D3}" srcOrd="57" destOrd="0" parTransId="{4D0D9606-6EA8-46CC-95D7-8C83BE34B7D0}" sibTransId="{A3BA28AD-AE3E-4356-8A39-F7B302474250}"/>
    <dgm:cxn modelId="{5F848B6A-8130-4A67-9B5A-A8E46946365B}" srcId="{DFD0AAEE-8465-4D25-9F02-C8A064E2F9C6}" destId="{D4C5E0B4-281E-46AA-86F0-82FEC922E88D}" srcOrd="37" destOrd="0" parTransId="{6C70A90B-D821-4DD1-8293-1BF4107355DA}" sibTransId="{98AF64B9-C9EB-4E71-B56E-BA8CDAC2956E}"/>
    <dgm:cxn modelId="{2E8D344C-9850-47FD-AF36-F423DEFD9ACF}" srcId="{DFD0AAEE-8465-4D25-9F02-C8A064E2F9C6}" destId="{7129D42A-3C23-4362-9387-B14159947207}" srcOrd="25" destOrd="0" parTransId="{F65C3767-BD44-492F-A882-1AFC8FC4E302}" sibTransId="{A820DF6B-8BA1-48BE-9D3C-3A751B37B760}"/>
    <dgm:cxn modelId="{CF9ED24C-A3C8-4E4E-AD24-A38EC3F38604}" type="presOf" srcId="{F2130D87-22D5-41AF-A463-15BD49204CF9}" destId="{1FA759DD-B4EB-4908-BEC3-C6B695470808}" srcOrd="0" destOrd="0" presId="urn:microsoft.com/office/officeart/2005/8/layout/default"/>
    <dgm:cxn modelId="{3C8C0B4D-7CAA-4EB5-B2E6-4910740A0521}" type="presOf" srcId="{B4B1ADE8-2D92-4145-B494-F26B4B6996F6}" destId="{350A147B-A164-4AB6-99CD-BB528BE2A4FC}" srcOrd="0" destOrd="0" presId="urn:microsoft.com/office/officeart/2005/8/layout/default"/>
    <dgm:cxn modelId="{0310706D-D347-4FA9-947C-1CDF29A74BBC}" type="presOf" srcId="{2D41CB41-1DEE-4C34-98C1-679B5B6752C8}" destId="{16875075-EB11-4805-B118-7F6C91D0D4C1}" srcOrd="0" destOrd="0" presId="urn:microsoft.com/office/officeart/2005/8/layout/default"/>
    <dgm:cxn modelId="{A6943D4E-15DB-47E8-AEEC-D2542F2E2598}" type="presOf" srcId="{168BB248-9303-472E-A625-3B26D65B90E8}" destId="{F4C628D2-2F16-483E-A878-9A98CE090766}" srcOrd="0" destOrd="0" presId="urn:microsoft.com/office/officeart/2005/8/layout/default"/>
    <dgm:cxn modelId="{789AB26E-3184-4C0F-BF99-D883A368B175}" type="presOf" srcId="{6000EEE2-6EB8-4C90-B746-5C6BC4AC0661}" destId="{A8656657-3826-4CD0-AC81-91DE177FCD33}" srcOrd="0" destOrd="0" presId="urn:microsoft.com/office/officeart/2005/8/layout/default"/>
    <dgm:cxn modelId="{207BF54E-D080-4AD1-9E04-FF80B643C9E1}" type="presOf" srcId="{0B0B98E3-F417-4737-B394-962C035736FA}" destId="{9A1EC3F1-7FDF-48C1-93FD-C67C34F9A41B}" srcOrd="0" destOrd="0" presId="urn:microsoft.com/office/officeart/2005/8/layout/default"/>
    <dgm:cxn modelId="{CBAEAA70-87D5-4436-BD8E-9114EE2D0ABA}" srcId="{DFD0AAEE-8465-4D25-9F02-C8A064E2F9C6}" destId="{A4C2CA7A-446A-4BF8-95AA-9303912AED07}" srcOrd="35" destOrd="0" parTransId="{C28CA5A7-520E-4FBD-A6BC-E801B0A55F7C}" sibTransId="{97E5C825-4AF1-47CC-9FA2-56F3C443A191}"/>
    <dgm:cxn modelId="{B6287051-E601-4E94-966E-727A9E188FA1}" srcId="{DFD0AAEE-8465-4D25-9F02-C8A064E2F9C6}" destId="{F2130D87-22D5-41AF-A463-15BD49204CF9}" srcOrd="29" destOrd="0" parTransId="{646AF38C-6AB0-4F89-9891-C5062DAB2B0F}" sibTransId="{07914881-BA77-4721-8EE9-6B14E1CBD466}"/>
    <dgm:cxn modelId="{18DCD452-1597-467C-B79A-6A7078B518C6}" srcId="{DFD0AAEE-8465-4D25-9F02-C8A064E2F9C6}" destId="{BDBFD912-C3B7-49B4-9EF4-BAC8A6830878}" srcOrd="9" destOrd="0" parTransId="{102DEED1-AABB-449D-A042-05B8B5ED2428}" sibTransId="{96E79F50-5E17-4BD2-A40F-D740DDB17F17}"/>
    <dgm:cxn modelId="{D1A7F772-F8C5-4B1C-BD3A-298E548496AE}" type="presOf" srcId="{B84117A0-FFBF-47C5-996E-28CC17316166}" destId="{E05EC1C4-97EA-4E6F-AD5F-F12CE42750AB}" srcOrd="0" destOrd="0" presId="urn:microsoft.com/office/officeart/2005/8/layout/default"/>
    <dgm:cxn modelId="{223F0F53-88E8-4D87-BA6C-021108B7D78F}" srcId="{DFD0AAEE-8465-4D25-9F02-C8A064E2F9C6}" destId="{704FF66F-2591-4504-B450-E13E575BEDDD}" srcOrd="0" destOrd="0" parTransId="{80C43BEB-CF98-4A9E-B5CC-EA8F908CD5C3}" sibTransId="{E76EDB60-C8F8-414A-8831-EED4D73F6F8C}"/>
    <dgm:cxn modelId="{3A2F1554-A4C7-40AF-9634-D8C9D1931C70}" srcId="{DFD0AAEE-8465-4D25-9F02-C8A064E2F9C6}" destId="{316B800E-7649-4227-B8F0-F85711C18563}" srcOrd="12" destOrd="0" parTransId="{E0251CE8-AE31-4CCB-A677-17222BB13DE8}" sibTransId="{5BE8CB52-0BC6-4516-8A13-2E36298BF4F9}"/>
    <dgm:cxn modelId="{BE0F4055-F243-405F-AE2C-72C05659588F}" srcId="{DFD0AAEE-8465-4D25-9F02-C8A064E2F9C6}" destId="{06FF65B2-9DD4-44E5-A762-3D76D1EDC228}" srcOrd="53" destOrd="0" parTransId="{1FAF05CF-CE20-4E02-A52B-1BDEF61519ED}" sibTransId="{A12FC0B8-A1E9-4F3F-AC4A-B0AA8E4242D2}"/>
    <dgm:cxn modelId="{F42DF355-35B8-4527-A5CD-164C6701BA6E}" srcId="{DFD0AAEE-8465-4D25-9F02-C8A064E2F9C6}" destId="{E7EFF143-E110-424D-9475-CA2A1B47F10E}" srcOrd="30" destOrd="0" parTransId="{707B49DE-4903-406D-8B9E-5A251164BA0A}" sibTransId="{20967DE3-3775-4AAB-81ED-54FFA86E3095}"/>
    <dgm:cxn modelId="{3423FC57-FCB7-4AFB-9771-ADFA782E8432}" type="presOf" srcId="{88EA5FE5-7262-4253-A3FC-207798994993}" destId="{2D821017-B6FF-4025-815C-3652D74F7AF9}" srcOrd="0" destOrd="0" presId="urn:microsoft.com/office/officeart/2005/8/layout/default"/>
    <dgm:cxn modelId="{67931D59-E3C0-412D-BA24-B6D660E559F3}" srcId="{DFD0AAEE-8465-4D25-9F02-C8A064E2F9C6}" destId="{5144DB1D-CFED-4BFB-BA6D-34F3310CBB77}" srcOrd="21" destOrd="0" parTransId="{D50F56AC-C41A-416B-A045-834FF8F5C5EE}" sibTransId="{4C7F5930-FE05-47B4-9832-816E0EE8605B}"/>
    <dgm:cxn modelId="{ED7E5C79-DD3E-404E-89B4-F3E8E3B9050C}" srcId="{DFD0AAEE-8465-4D25-9F02-C8A064E2F9C6}" destId="{11EBEF80-C059-430E-AE7E-8C7A1307D629}" srcOrd="36" destOrd="0" parTransId="{DE9B0021-AC21-45FB-BAC7-BEC413889D1B}" sibTransId="{6DF74936-FF9D-4AFF-865D-D1F4D05C06F2}"/>
    <dgm:cxn modelId="{CF14997D-F151-4DE6-B00D-50CA2E341CDB}" srcId="{DFD0AAEE-8465-4D25-9F02-C8A064E2F9C6}" destId="{9B4AF5D9-0799-4B1B-AD8E-7AF4CFA84187}" srcOrd="15" destOrd="0" parTransId="{4FE71DBB-C189-4D12-B00F-79B87C7F115A}" sibTransId="{FEC163CF-A66A-4EA0-8766-AF7F189F5FDF}"/>
    <dgm:cxn modelId="{AB13F47D-86FB-423A-8BE7-1B8EA8803CE7}" type="presOf" srcId="{704FF66F-2591-4504-B450-E13E575BEDDD}" destId="{801833F8-4369-4A7E-B2CE-CD9B7CF7E9BD}" srcOrd="0" destOrd="0" presId="urn:microsoft.com/office/officeart/2005/8/layout/default"/>
    <dgm:cxn modelId="{19D5657E-74AB-40E6-B1D6-765E8D135A45}" type="presOf" srcId="{A4C2CA7A-446A-4BF8-95AA-9303912AED07}" destId="{C0CD4853-B0F5-40A7-B4E0-E1B0F0949885}" srcOrd="0" destOrd="0" presId="urn:microsoft.com/office/officeart/2005/8/layout/default"/>
    <dgm:cxn modelId="{E9B47F7E-2546-4EEA-842F-EDB0C7800B39}" type="presOf" srcId="{18B26D09-E35C-47C5-A080-050E594895D8}" destId="{8DACD00C-63C8-4B57-A2C7-11C5226E8088}" srcOrd="0" destOrd="0" presId="urn:microsoft.com/office/officeart/2005/8/layout/default"/>
    <dgm:cxn modelId="{A16BE77F-371A-41E1-B370-1C9F0EE7A430}" srcId="{DFD0AAEE-8465-4D25-9F02-C8A064E2F9C6}" destId="{6A6F2594-E3DB-4A30-BC2A-AFF9CA774E97}" srcOrd="58" destOrd="0" parTransId="{EE3205ED-B7F2-4C00-BA16-4A854877D722}" sibTransId="{1E39A9EB-8FC8-433D-B8F6-53E175709DEB}"/>
    <dgm:cxn modelId="{8C0BE980-8998-4B49-B312-6F6B33E23823}" type="presOf" srcId="{2F302E72-E70B-419F-A555-6EF3F88F525F}" destId="{A875A6CE-5920-4757-B2FB-B9A2AF7C3E09}" srcOrd="0" destOrd="0" presId="urn:microsoft.com/office/officeart/2005/8/layout/default"/>
    <dgm:cxn modelId="{EBF4A481-7C2A-4150-98C9-1D88DED02E45}" type="presOf" srcId="{F559034F-5842-4B64-8232-D56DE22860CE}" destId="{EF3D6C32-F255-4776-882D-EE08DD3033E5}" srcOrd="0" destOrd="0" presId="urn:microsoft.com/office/officeart/2005/8/layout/default"/>
    <dgm:cxn modelId="{F313F582-3CC7-49B4-A98F-E07AC40B1848}" srcId="{DFD0AAEE-8465-4D25-9F02-C8A064E2F9C6}" destId="{88EA5FE5-7262-4253-A3FC-207798994993}" srcOrd="16" destOrd="0" parTransId="{B030C5B6-EC97-4AC0-A69F-6BFEE4F2C63C}" sibTransId="{4C3F9C2F-75AC-46F7-87D9-625E74984A06}"/>
    <dgm:cxn modelId="{E9511788-0159-4B95-8552-A6A5098103CE}" type="presOf" srcId="{06FF65B2-9DD4-44E5-A762-3D76D1EDC228}" destId="{D8E28C12-0DD7-49A9-ABBC-D334DB2B2A7D}" srcOrd="0" destOrd="0" presId="urn:microsoft.com/office/officeart/2005/8/layout/default"/>
    <dgm:cxn modelId="{E8A63289-BBBA-42F0-8EF0-ED50122D47EA}" type="presOf" srcId="{1799E5F0-BED3-4C4F-A557-118049DCF6D3}" destId="{D50EFA5A-940E-4BDD-8F64-AC8CF67C5E5A}" srcOrd="0" destOrd="0" presId="urn:microsoft.com/office/officeart/2005/8/layout/default"/>
    <dgm:cxn modelId="{CD26F98D-492B-41EB-941E-503EEDF8576F}" type="presOf" srcId="{31928192-C30D-4DF1-9199-ADC5FF2F1737}" destId="{55B869D4-5CF8-4B3A-9052-DC7A94B1067B}" srcOrd="0" destOrd="0" presId="urn:microsoft.com/office/officeart/2005/8/layout/default"/>
    <dgm:cxn modelId="{553F2D8E-D7A2-4C1A-A3FB-D281DADE804C}" type="presOf" srcId="{001AB18B-8F5A-420D-B61B-41EC4AE60B30}" destId="{BA291282-4497-4E66-AFEE-2EBC1B6C3647}" srcOrd="0" destOrd="0" presId="urn:microsoft.com/office/officeart/2005/8/layout/default"/>
    <dgm:cxn modelId="{B238A28E-D012-4234-BF93-9F58A0058469}" srcId="{DFD0AAEE-8465-4D25-9F02-C8A064E2F9C6}" destId="{B84117A0-FFBF-47C5-996E-28CC17316166}" srcOrd="1" destOrd="0" parTransId="{E03CFEE7-5956-4FC3-8E98-82E2F6C10E3E}" sibTransId="{1BF3AC53-EA3D-4DA3-8472-E1BA1C639783}"/>
    <dgm:cxn modelId="{A5D9A48F-2008-4F42-9888-6F3B6603392F}" type="presOf" srcId="{BFEB513F-4619-498B-9A82-51C1ADE62E45}" destId="{84EFA3AB-3897-4FD9-B2EF-BBB013C4D5F6}" srcOrd="0" destOrd="0" presId="urn:microsoft.com/office/officeart/2005/8/layout/default"/>
    <dgm:cxn modelId="{6B133F90-259C-4E38-92D8-8D410C71EF53}" type="presOf" srcId="{D4C5E0B4-281E-46AA-86F0-82FEC922E88D}" destId="{77327F72-0C79-4245-9C49-6D92EDE15475}" srcOrd="0" destOrd="0" presId="urn:microsoft.com/office/officeart/2005/8/layout/default"/>
    <dgm:cxn modelId="{EF5B0594-B847-4B11-8647-361AA66A3EC1}" type="presOf" srcId="{DFD0AAEE-8465-4D25-9F02-C8A064E2F9C6}" destId="{C109B80C-C2F8-4EAC-AB6C-7DF3B6500AB0}" srcOrd="0" destOrd="0" presId="urn:microsoft.com/office/officeart/2005/8/layout/default"/>
    <dgm:cxn modelId="{E5F9EE96-6421-4EDF-9BAF-27B1B17EC433}" type="presOf" srcId="{3FB63816-6E24-4A7D-8C9F-EFB41BDFBC43}" destId="{20C996E7-C425-4654-9897-C854641CD05F}" srcOrd="0" destOrd="0" presId="urn:microsoft.com/office/officeart/2005/8/layout/default"/>
    <dgm:cxn modelId="{1F910797-8D0B-4F56-9DF9-389BDEF346A8}" srcId="{DFD0AAEE-8465-4D25-9F02-C8A064E2F9C6}" destId="{B4B1ADE8-2D92-4145-B494-F26B4B6996F6}" srcOrd="47" destOrd="0" parTransId="{6E5A8401-08FC-4A5F-84DE-44CE791D0C5A}" sibTransId="{B8F34C23-2404-410F-B9E3-E6D076B2A1DF}"/>
    <dgm:cxn modelId="{750B5698-8627-4297-92CE-62D29A0591A9}" type="presOf" srcId="{1E239457-6342-4701-8D06-B39BA813EFD4}" destId="{F8A11E38-7A4C-48C6-AAB3-0D0C69372AB0}" srcOrd="0" destOrd="0" presId="urn:microsoft.com/office/officeart/2005/8/layout/default"/>
    <dgm:cxn modelId="{8EF6279C-8648-4439-BB47-2BA86B3D9B18}" srcId="{DFD0AAEE-8465-4D25-9F02-C8A064E2F9C6}" destId="{3FB63816-6E24-4A7D-8C9F-EFB41BDFBC43}" srcOrd="19" destOrd="0" parTransId="{E00A6148-0F14-47AF-B452-0B1C42C9C16C}" sibTransId="{2AA440BF-119B-43E7-B929-517422C2AC72}"/>
    <dgm:cxn modelId="{B9894F9C-8F85-4C7D-B47A-19E7D59B20A6}" srcId="{DFD0AAEE-8465-4D25-9F02-C8A064E2F9C6}" destId="{BFEB513F-4619-498B-9A82-51C1ADE62E45}" srcOrd="11" destOrd="0" parTransId="{E4E7D95E-B864-4D8B-8554-059314132C5A}" sibTransId="{5958D3E8-D2F6-4091-97BF-61A6A8E637EF}"/>
    <dgm:cxn modelId="{A1E55E9F-D886-4F40-B0C5-6FC9938E9D5A}" type="presOf" srcId="{61826C52-027F-45C5-8C92-D419B5E9279E}" destId="{A3BA2350-B019-4A92-A412-C1B81FCA0D2B}" srcOrd="0" destOrd="0" presId="urn:microsoft.com/office/officeart/2005/8/layout/default"/>
    <dgm:cxn modelId="{1C41919F-E97F-4CEE-B904-CE889F630BB6}" srcId="{DFD0AAEE-8465-4D25-9F02-C8A064E2F9C6}" destId="{1E239457-6342-4701-8D06-B39BA813EFD4}" srcOrd="27" destOrd="0" parTransId="{ABCA33D3-55CF-478A-87AC-2FCAFC647B1B}" sibTransId="{C763EE17-6A59-420C-A70B-FC7B829B4C19}"/>
    <dgm:cxn modelId="{F47563A0-ABDF-41FF-AE3B-A40073DFB74F}" srcId="{DFD0AAEE-8465-4D25-9F02-C8A064E2F9C6}" destId="{F559034F-5842-4B64-8232-D56DE22860CE}" srcOrd="60" destOrd="0" parTransId="{42BC2430-F989-4C6F-83E7-2D4E61F69CFC}" sibTransId="{AD4EF90C-4861-4DBA-BB47-31DE19535F4F}"/>
    <dgm:cxn modelId="{34960AA1-BD24-4837-9CE4-EE663BFA7982}" srcId="{DFD0AAEE-8465-4D25-9F02-C8A064E2F9C6}" destId="{74395A05-5C2C-4E0B-BE95-69AB0BC39208}" srcOrd="20" destOrd="0" parTransId="{9EB17396-93F8-412B-B9E2-51D6DE9820E6}" sibTransId="{0F3E6D76-485D-4E70-A8DB-513CF2967E02}"/>
    <dgm:cxn modelId="{5E30D2A4-DC00-4CC8-9048-1963431CD61A}" srcId="{DFD0AAEE-8465-4D25-9F02-C8A064E2F9C6}" destId="{E8945DA4-EDE8-4903-973C-5819A436B814}" srcOrd="39" destOrd="0" parTransId="{49B67C2E-75DF-42B6-8E0C-FFE1129045CE}" sibTransId="{9648C49B-2341-4477-BB5C-BB57C9D6C80C}"/>
    <dgm:cxn modelId="{EC57AAA6-9C7D-4E2A-AB9C-61A15087A26E}" srcId="{DFD0AAEE-8465-4D25-9F02-C8A064E2F9C6}" destId="{31928192-C30D-4DF1-9199-ADC5FF2F1737}" srcOrd="46" destOrd="0" parTransId="{490B2CF1-028D-43DF-ABD9-8FA9C3ECC955}" sibTransId="{796988B7-81D0-42EA-8606-BA2F8F61BD0E}"/>
    <dgm:cxn modelId="{030C7DA8-D6D7-47BE-B10B-9233158E4126}" type="presOf" srcId="{8A79B126-9A70-4C83-B33D-EEAD1D216AB4}" destId="{386ADF45-2CD1-4F52-AA81-856E901F01CD}" srcOrd="0" destOrd="0" presId="urn:microsoft.com/office/officeart/2005/8/layout/default"/>
    <dgm:cxn modelId="{9DEDA7AB-3421-4387-B7F7-2C9DF7F3DB51}" srcId="{DFD0AAEE-8465-4D25-9F02-C8A064E2F9C6}" destId="{F05153EB-BB14-49B9-BBBC-EF152D2FF7C5}" srcOrd="2" destOrd="0" parTransId="{FFEF2B51-E613-40D2-BAC6-33C67A77E4F8}" sibTransId="{AE65D3B9-BF81-4BBF-AAEA-A0AFBC395DEF}"/>
    <dgm:cxn modelId="{FC3860AE-5EF6-495A-AD41-9F4F0CFD058B}" srcId="{DFD0AAEE-8465-4D25-9F02-C8A064E2F9C6}" destId="{32443DC0-A1DE-4367-A060-C9D680542974}" srcOrd="56" destOrd="0" parTransId="{19786B8E-9B5D-4EF0-9217-F8408306E5D3}" sibTransId="{9718903C-97DE-4F56-BAB6-6CEB79753F0A}"/>
    <dgm:cxn modelId="{F08624AF-0311-4753-8081-B447B05039F6}" srcId="{DFD0AAEE-8465-4D25-9F02-C8A064E2F9C6}" destId="{CDEEB5F3-DB3F-4CB1-8C8D-27EE9E673D6F}" srcOrd="24" destOrd="0" parTransId="{9C5A5D93-2B66-4BED-B263-688CF003279F}" sibTransId="{64C6501D-EE14-4E4A-95B9-CDA115325D2C}"/>
    <dgm:cxn modelId="{FA403AAF-682A-4510-A0E3-F9B2DFDBC9CB}" srcId="{DFD0AAEE-8465-4D25-9F02-C8A064E2F9C6}" destId="{9E2C1671-010F-4837-ADF2-9A5F2DD55FDD}" srcOrd="13" destOrd="0" parTransId="{5D38801F-7BA1-4F63-96C9-4711A72FD592}" sibTransId="{23A1D2E2-DA18-40F3-8EB9-65400701DC32}"/>
    <dgm:cxn modelId="{42C347B2-756F-4407-B86E-4F74DCF145B4}" srcId="{DFD0AAEE-8465-4D25-9F02-C8A064E2F9C6}" destId="{727E36CF-46D6-429C-8590-DFE8A6980DD2}" srcOrd="48" destOrd="0" parTransId="{8175B3D4-72C3-432F-9EA2-B2FC9450C3EC}" sibTransId="{8A7971B1-FF8C-4A64-B75C-A18963C61CC0}"/>
    <dgm:cxn modelId="{6695E5B4-85D1-466C-ACE9-4414BFF14D20}" type="presOf" srcId="{B9A3D2C0-DB76-4289-84E8-84C2D85CF351}" destId="{B3F16F1B-DD10-4228-BF9A-880BB2C83E57}" srcOrd="0" destOrd="0" presId="urn:microsoft.com/office/officeart/2005/8/layout/default"/>
    <dgm:cxn modelId="{CD6546B5-0CE7-4015-B2CD-377DFF05EB73}" srcId="{DFD0AAEE-8465-4D25-9F02-C8A064E2F9C6}" destId="{93AB444F-AEFA-415C-9D24-7E0B1A5DD28C}" srcOrd="45" destOrd="0" parTransId="{67C57284-5C4B-4B22-BF24-1BBF0635F5A7}" sibTransId="{981E0634-1E2A-4C0A-8C00-91BF946A4EC4}"/>
    <dgm:cxn modelId="{3C8D63B6-D722-4A32-8FD0-4ACFC829E6E1}" srcId="{DFD0AAEE-8465-4D25-9F02-C8A064E2F9C6}" destId="{9398F7EF-8C35-48B7-AF88-AA026FBA549F}" srcOrd="55" destOrd="0" parTransId="{5979E439-9439-4399-9C2F-0E9040E0D2F2}" sibTransId="{B88EFC5F-DC88-4265-AC48-7ADFBFA01E59}"/>
    <dgm:cxn modelId="{FE88BFB6-A41D-4817-872A-7BBF7B20D711}" type="presOf" srcId="{7BA9AE95-04BE-42A2-84A2-3139B964E310}" destId="{81F9F78F-82AA-47BD-86A2-2D7024B2CD1D}" srcOrd="0" destOrd="0" presId="urn:microsoft.com/office/officeart/2005/8/layout/default"/>
    <dgm:cxn modelId="{01A239B7-162D-4C7D-AFD1-1B2127310078}" type="presOf" srcId="{E8945DA4-EDE8-4903-973C-5819A436B814}" destId="{863980A9-1A02-4E03-B06F-6ECAB6871A2C}" srcOrd="0" destOrd="0" presId="urn:microsoft.com/office/officeart/2005/8/layout/default"/>
    <dgm:cxn modelId="{D1FDCAB7-4B55-4726-9D54-803D661DC150}" type="presOf" srcId="{CDEEB5F3-DB3F-4CB1-8C8D-27EE9E673D6F}" destId="{41EFAB4E-E462-4A7C-94F6-7776A9F214F4}" srcOrd="0" destOrd="0" presId="urn:microsoft.com/office/officeart/2005/8/layout/default"/>
    <dgm:cxn modelId="{FBD8EFBE-3A40-43EE-A2C3-8886A842E5FB}" type="presOf" srcId="{9B4AF5D9-0799-4B1B-AD8E-7AF4CFA84187}" destId="{C5447822-0DA4-4D4A-BA8C-F062F373D837}" srcOrd="0" destOrd="0" presId="urn:microsoft.com/office/officeart/2005/8/layout/default"/>
    <dgm:cxn modelId="{2F6D0BBF-A520-4B7E-A378-4486A6AF2474}" type="presOf" srcId="{722662D7-0DC5-48ED-A45D-077ECC54C020}" destId="{6657A69D-F0D0-45D3-B7D3-D585D478BB24}" srcOrd="0" destOrd="0" presId="urn:microsoft.com/office/officeart/2005/8/layout/default"/>
    <dgm:cxn modelId="{BB36DBC0-3281-4155-944C-6849ABBC7BD9}" type="presOf" srcId="{32443DC0-A1DE-4367-A060-C9D680542974}" destId="{99746F33-B9C3-46CB-9002-2FE653F750BF}" srcOrd="0" destOrd="0" presId="urn:microsoft.com/office/officeart/2005/8/layout/default"/>
    <dgm:cxn modelId="{60A21CC1-4039-485F-A159-13ED49D4F1D1}" srcId="{DFD0AAEE-8465-4D25-9F02-C8A064E2F9C6}" destId="{2D41CB41-1DEE-4C34-98C1-679B5B6752C8}" srcOrd="41" destOrd="0" parTransId="{9368EBEA-31D8-431A-81DE-9EF5736F8745}" sibTransId="{6F007C21-8498-4398-A35D-1E91196A1EA0}"/>
    <dgm:cxn modelId="{764591C2-1188-43DB-B2C0-48036CA7BA1F}" srcId="{DFD0AAEE-8465-4D25-9F02-C8A064E2F9C6}" destId="{1799E5F0-BED3-4C4F-A557-118049DCF6D3}" srcOrd="3" destOrd="0" parTransId="{F0F6D7AE-DBB1-44DE-B79E-7DF561371F3C}" sibTransId="{D9D1A846-E4DB-47CD-B620-FF4898F5B08E}"/>
    <dgm:cxn modelId="{4DA999C4-3966-4739-A3E8-52ED717A6B89}" srcId="{DFD0AAEE-8465-4D25-9F02-C8A064E2F9C6}" destId="{2F302E72-E70B-419F-A555-6EF3F88F525F}" srcOrd="61" destOrd="0" parTransId="{22E871A3-4A8B-49CE-A34D-615C7EE88440}" sibTransId="{50208466-30C6-424F-BE26-FE73E61DF840}"/>
    <dgm:cxn modelId="{AD4540C6-4C26-488E-BDFD-585943860965}" srcId="{DFD0AAEE-8465-4D25-9F02-C8A064E2F9C6}" destId="{168BB248-9303-472E-A625-3B26D65B90E8}" srcOrd="6" destOrd="0" parTransId="{A33C11B1-2E9F-4824-BAC3-E3B2F8C9D7BC}" sibTransId="{560B9C16-787F-4DFB-815B-9F891E38E63C}"/>
    <dgm:cxn modelId="{F29E5BC8-E5A5-4ADB-918B-2A915CD5C33A}" type="presOf" srcId="{960511F4-645F-4947-A9D9-4E3B9498D70E}" destId="{3A941A18-A342-43BB-9763-5975AC5223B3}" srcOrd="0" destOrd="0" presId="urn:microsoft.com/office/officeart/2005/8/layout/default"/>
    <dgm:cxn modelId="{94913CCB-C3FC-45B0-9DA2-0B1B0D3D6E78}" type="presOf" srcId="{9E2C1671-010F-4837-ADF2-9A5F2DD55FDD}" destId="{43E9DF97-53D9-4749-9635-570BD3EF92BE}" srcOrd="0" destOrd="0" presId="urn:microsoft.com/office/officeart/2005/8/layout/default"/>
    <dgm:cxn modelId="{A0913DCC-B018-4AD9-BD81-ABD3B9B83A50}" type="presOf" srcId="{655E43FF-0040-4723-B4CC-AE504C372C11}" destId="{493D0C37-46E9-4FD1-9749-38E502CD53E7}" srcOrd="0" destOrd="0" presId="urn:microsoft.com/office/officeart/2005/8/layout/default"/>
    <dgm:cxn modelId="{302D98CD-FD75-44CE-BF95-7A4B1F998F7A}" type="presOf" srcId="{E00E2AC0-D0D3-426F-A9C3-2544BB56DD62}" destId="{1AF5A575-B3B2-41D7-91F3-0BC24EB837C7}" srcOrd="0" destOrd="0" presId="urn:microsoft.com/office/officeart/2005/8/layout/default"/>
    <dgm:cxn modelId="{AF0372D2-95B5-4E71-8FA5-6F8AD0A8F4B5}" srcId="{DFD0AAEE-8465-4D25-9F02-C8A064E2F9C6}" destId="{89AE792E-07B2-48B8-AAFC-D4AA2DD9A750}" srcOrd="23" destOrd="0" parTransId="{F4B953F6-565D-426C-BC55-27D575491BC4}" sibTransId="{393F42B3-5F0E-4D21-870D-996C04FA5332}"/>
    <dgm:cxn modelId="{C82AC2D2-47A7-4C20-B325-1D8171E30B5E}" type="presOf" srcId="{5144DB1D-CFED-4BFB-BA6D-34F3310CBB77}" destId="{ED25E3DB-7471-43FB-818A-A709671E10BF}" srcOrd="0" destOrd="0" presId="urn:microsoft.com/office/officeart/2005/8/layout/default"/>
    <dgm:cxn modelId="{43EA48D7-86A8-4A63-8F9F-D510491E9B67}" srcId="{DFD0AAEE-8465-4D25-9F02-C8A064E2F9C6}" destId="{B0ACE993-6479-464E-9575-DC9087F08E8B}" srcOrd="49" destOrd="0" parTransId="{E0A3F970-D761-494C-864B-9A7056854D3A}" sibTransId="{1DAC050B-5369-466C-A446-735AE46E1EAD}"/>
    <dgm:cxn modelId="{45449ED9-AF09-46A6-BBBC-81DA950E73FB}" type="presOf" srcId="{2F9B472B-EBEE-4865-822F-767753F9DDD0}" destId="{9F091871-CE08-4732-B6E6-D15C420C4B2E}" srcOrd="0" destOrd="0" presId="urn:microsoft.com/office/officeart/2005/8/layout/default"/>
    <dgm:cxn modelId="{D5F415DB-0A6B-47B5-B620-A40CCA7761A9}" srcId="{DFD0AAEE-8465-4D25-9F02-C8A064E2F9C6}" destId="{DB47C21B-CA01-4B74-A5E6-E2CD3787FE27}" srcOrd="50" destOrd="0" parTransId="{B4937231-8D0B-4066-9DB5-9B68628A75F5}" sibTransId="{CFE5AE7B-3814-406D-8B8E-E3112E080F98}"/>
    <dgm:cxn modelId="{515641E0-E600-496F-AB14-630D98A50456}" srcId="{DFD0AAEE-8465-4D25-9F02-C8A064E2F9C6}" destId="{2F873E40-B117-435A-9AA8-F862E7A1F339}" srcOrd="26" destOrd="0" parTransId="{D4064357-EE1E-4DDE-B62E-27E8F8D60169}" sibTransId="{F4436C42-CA3C-4097-AD56-DBFD38CF9BC7}"/>
    <dgm:cxn modelId="{FF5C42E0-C6D7-4756-8269-D1FD460557A5}" type="presOf" srcId="{5C0DB400-CE7F-412D-8D74-302CCB721FE2}" destId="{12EE1C1D-982D-4859-87D8-E3D204B5B5D7}" srcOrd="0" destOrd="0" presId="urn:microsoft.com/office/officeart/2005/8/layout/default"/>
    <dgm:cxn modelId="{686F7CE0-5155-4DFC-92F8-4B7824DF853E}" type="presOf" srcId="{BDBFD912-C3B7-49B4-9EF4-BAC8A6830878}" destId="{2975A1AD-6EB9-4539-BE1C-F25B87DDCF80}" srcOrd="0" destOrd="0" presId="urn:microsoft.com/office/officeart/2005/8/layout/default"/>
    <dgm:cxn modelId="{626F7BE5-744F-47B0-BAE3-7D17415E4568}" srcId="{DFD0AAEE-8465-4D25-9F02-C8A064E2F9C6}" destId="{960511F4-645F-4947-A9D9-4E3B9498D70E}" srcOrd="40" destOrd="0" parTransId="{5CEA33B1-F55A-4E83-9111-8FA2887D8802}" sibTransId="{AA62D6E4-5B59-4422-BEED-44ED2EC9DE57}"/>
    <dgm:cxn modelId="{2F130CE6-35ED-4935-B183-93A954BDD0C8}" type="presOf" srcId="{E94962C7-EC7A-452E-B93B-5E86226C069D}" destId="{A6BE82E0-CADF-495F-886C-B205B8B94590}" srcOrd="0" destOrd="0" presId="urn:microsoft.com/office/officeart/2005/8/layout/default"/>
    <dgm:cxn modelId="{A01C4EE6-7A8F-4A71-BEB4-3ECE76E304FF}" srcId="{DFD0AAEE-8465-4D25-9F02-C8A064E2F9C6}" destId="{0B0B98E3-F417-4737-B394-962C035736FA}" srcOrd="14" destOrd="0" parTransId="{5C8BA6C5-1EC1-4DA7-B261-D55E104D0F0C}" sibTransId="{223382BE-DA3A-42EC-9FE3-CB99850A0A96}"/>
    <dgm:cxn modelId="{ED1DECEB-3A73-48AC-B5AE-BE9F8DA4E036}" type="presOf" srcId="{FDC87A35-DEAE-430C-B6D2-9738B65DB640}" destId="{223184AB-4567-4745-896D-193C514BDF21}" srcOrd="0" destOrd="0" presId="urn:microsoft.com/office/officeart/2005/8/layout/default"/>
    <dgm:cxn modelId="{E65BB5F4-F034-4958-9DC0-D489E0407923}" srcId="{DFD0AAEE-8465-4D25-9F02-C8A064E2F9C6}" destId="{8A79B126-9A70-4C83-B33D-EEAD1D216AB4}" srcOrd="52" destOrd="0" parTransId="{2E75C483-1E35-4C60-BC07-D8EE7CED7F2D}" sibTransId="{9D2EEF46-E5F9-4CCC-8276-585D82A789B6}"/>
    <dgm:cxn modelId="{36460EF5-003C-4A9E-83C7-40613F1CBC96}" srcId="{DFD0AAEE-8465-4D25-9F02-C8A064E2F9C6}" destId="{E7CC8F0E-B537-4A10-91D7-6B843FF2EE5E}" srcOrd="62" destOrd="0" parTransId="{AC2A141A-5791-4895-8A39-304A1A7F3399}" sibTransId="{9F895AAD-1F14-4D7D-A28B-DF42C4AA217B}"/>
    <dgm:cxn modelId="{52A7B2FC-488F-44DF-B731-A9EDCF6FA8A5}" srcId="{DFD0AAEE-8465-4D25-9F02-C8A064E2F9C6}" destId="{FDC87A35-DEAE-430C-B6D2-9738B65DB640}" srcOrd="54" destOrd="0" parTransId="{3EBE0823-9AAA-468D-BABF-A8F2B8670243}" sibTransId="{4476A15C-D020-4934-96B3-B8ACD98D7631}"/>
    <dgm:cxn modelId="{CC9531FD-0A96-4731-BDAC-8781FFC0ECA1}" srcId="{DFD0AAEE-8465-4D25-9F02-C8A064E2F9C6}" destId="{18B26D09-E35C-47C5-A080-050E594895D8}" srcOrd="10" destOrd="0" parTransId="{64A3A6FB-BFF9-4778-9E81-EB1139D7C626}" sibTransId="{CAB27976-3A84-42BA-BAC1-1337C6F289B4}"/>
    <dgm:cxn modelId="{83F464FD-2F6D-4566-8A49-73C7B38F2A84}" type="presOf" srcId="{74A84BE0-A270-401F-BF83-3DF3B0CBC6FA}" destId="{E3716DB9-92DA-4D84-B85E-E3F25E712FB5}" srcOrd="0" destOrd="0" presId="urn:microsoft.com/office/officeart/2005/8/layout/default"/>
    <dgm:cxn modelId="{0582E4FE-B55B-40E3-B8A1-5386CBFCC5A4}" srcId="{DFD0AAEE-8465-4D25-9F02-C8A064E2F9C6}" destId="{2F9B472B-EBEE-4865-822F-767753F9DDD0}" srcOrd="59" destOrd="0" parTransId="{7E0F66E5-CE8D-455D-9F1E-B1346ADF0CD9}" sibTransId="{6BEB7A22-A328-4738-A7D2-DB001FE4D6E5}"/>
    <dgm:cxn modelId="{F5E3584C-3529-4FA7-AE24-9C71EED258C7}" type="presParOf" srcId="{C109B80C-C2F8-4EAC-AB6C-7DF3B6500AB0}" destId="{801833F8-4369-4A7E-B2CE-CD9B7CF7E9BD}" srcOrd="0" destOrd="0" presId="urn:microsoft.com/office/officeart/2005/8/layout/default"/>
    <dgm:cxn modelId="{3754D9CE-CE81-45C4-AE1F-979152E7FDC6}" type="presParOf" srcId="{C109B80C-C2F8-4EAC-AB6C-7DF3B6500AB0}" destId="{7D37F365-6EFF-40A3-9885-1AE5BBAC59D3}" srcOrd="1" destOrd="0" presId="urn:microsoft.com/office/officeart/2005/8/layout/default"/>
    <dgm:cxn modelId="{31920E01-836A-4584-8FE2-90FDE07FE3F2}" type="presParOf" srcId="{C109B80C-C2F8-4EAC-AB6C-7DF3B6500AB0}" destId="{E05EC1C4-97EA-4E6F-AD5F-F12CE42750AB}" srcOrd="2" destOrd="0" presId="urn:microsoft.com/office/officeart/2005/8/layout/default"/>
    <dgm:cxn modelId="{2B9F3DB4-5C87-48AF-8C6F-81BDBABAF03D}" type="presParOf" srcId="{C109B80C-C2F8-4EAC-AB6C-7DF3B6500AB0}" destId="{78B233AC-AF47-416A-967D-D8EE5855E7C7}" srcOrd="3" destOrd="0" presId="urn:microsoft.com/office/officeart/2005/8/layout/default"/>
    <dgm:cxn modelId="{62726673-BC8B-454E-8065-E4555A261837}" type="presParOf" srcId="{C109B80C-C2F8-4EAC-AB6C-7DF3B6500AB0}" destId="{6745195C-88F8-4F77-89C8-7A6BB80C6CB3}" srcOrd="4" destOrd="0" presId="urn:microsoft.com/office/officeart/2005/8/layout/default"/>
    <dgm:cxn modelId="{C2557AB9-67C0-4297-8397-7D8FF7573318}" type="presParOf" srcId="{C109B80C-C2F8-4EAC-AB6C-7DF3B6500AB0}" destId="{4BF5C297-E8E2-441E-BDA8-B1EB8FF8A66D}" srcOrd="5" destOrd="0" presId="urn:microsoft.com/office/officeart/2005/8/layout/default"/>
    <dgm:cxn modelId="{C818965B-3E0D-48BE-BAE1-4D80532CB05E}" type="presParOf" srcId="{C109B80C-C2F8-4EAC-AB6C-7DF3B6500AB0}" destId="{D50EFA5A-940E-4BDD-8F64-AC8CF67C5E5A}" srcOrd="6" destOrd="0" presId="urn:microsoft.com/office/officeart/2005/8/layout/default"/>
    <dgm:cxn modelId="{87C5E8F2-8B38-4481-B15E-65B5BECC3DCA}" type="presParOf" srcId="{C109B80C-C2F8-4EAC-AB6C-7DF3B6500AB0}" destId="{6A402C1B-3C1D-4C12-B54F-857B938C074C}" srcOrd="7" destOrd="0" presId="urn:microsoft.com/office/officeart/2005/8/layout/default"/>
    <dgm:cxn modelId="{86A4AF6F-AF59-4FF3-8EC6-6F809180F22D}" type="presParOf" srcId="{C109B80C-C2F8-4EAC-AB6C-7DF3B6500AB0}" destId="{A7E725EA-F7BF-40A2-80FA-E124A837A890}" srcOrd="8" destOrd="0" presId="urn:microsoft.com/office/officeart/2005/8/layout/default"/>
    <dgm:cxn modelId="{D5EF7DFE-A208-43C0-A3C9-34F6D9441FF6}" type="presParOf" srcId="{C109B80C-C2F8-4EAC-AB6C-7DF3B6500AB0}" destId="{303DDC83-8F05-4A04-87EE-FEE1C743DFE1}" srcOrd="9" destOrd="0" presId="urn:microsoft.com/office/officeart/2005/8/layout/default"/>
    <dgm:cxn modelId="{7812E749-DEB2-4C67-9C78-EBF0D4DFD564}" type="presParOf" srcId="{C109B80C-C2F8-4EAC-AB6C-7DF3B6500AB0}" destId="{A8656657-3826-4CD0-AC81-91DE177FCD33}" srcOrd="10" destOrd="0" presId="urn:microsoft.com/office/officeart/2005/8/layout/default"/>
    <dgm:cxn modelId="{44EF00BC-CE3A-4909-AC61-CEB13DEE347F}" type="presParOf" srcId="{C109B80C-C2F8-4EAC-AB6C-7DF3B6500AB0}" destId="{ECD457DC-74DF-4645-A1CE-1674EBAFE95B}" srcOrd="11" destOrd="0" presId="urn:microsoft.com/office/officeart/2005/8/layout/default"/>
    <dgm:cxn modelId="{9C2B4BD9-0C7F-4A3A-8FB1-25FE4806B88A}" type="presParOf" srcId="{C109B80C-C2F8-4EAC-AB6C-7DF3B6500AB0}" destId="{F4C628D2-2F16-483E-A878-9A98CE090766}" srcOrd="12" destOrd="0" presId="urn:microsoft.com/office/officeart/2005/8/layout/default"/>
    <dgm:cxn modelId="{B950C251-75F0-4728-A252-B59BA7283413}" type="presParOf" srcId="{C109B80C-C2F8-4EAC-AB6C-7DF3B6500AB0}" destId="{D16AA17C-B0AF-4344-A126-2257D7677F50}" srcOrd="13" destOrd="0" presId="urn:microsoft.com/office/officeart/2005/8/layout/default"/>
    <dgm:cxn modelId="{3660CA23-2DAB-456E-BD54-64DA24BFB49F}" type="presParOf" srcId="{C109B80C-C2F8-4EAC-AB6C-7DF3B6500AB0}" destId="{E3716DB9-92DA-4D84-B85E-E3F25E712FB5}" srcOrd="14" destOrd="0" presId="urn:microsoft.com/office/officeart/2005/8/layout/default"/>
    <dgm:cxn modelId="{4C3FBC1E-D0D0-45B8-AE6B-5FB906F4E503}" type="presParOf" srcId="{C109B80C-C2F8-4EAC-AB6C-7DF3B6500AB0}" destId="{6AF968E2-6033-476B-9B9D-174021227FD1}" srcOrd="15" destOrd="0" presId="urn:microsoft.com/office/officeart/2005/8/layout/default"/>
    <dgm:cxn modelId="{17A7F817-3E50-4E90-B118-511DE1F1E15D}" type="presParOf" srcId="{C109B80C-C2F8-4EAC-AB6C-7DF3B6500AB0}" destId="{A6BE82E0-CADF-495F-886C-B205B8B94590}" srcOrd="16" destOrd="0" presId="urn:microsoft.com/office/officeart/2005/8/layout/default"/>
    <dgm:cxn modelId="{94F33899-5413-4553-BAAE-329C4BDB1F30}" type="presParOf" srcId="{C109B80C-C2F8-4EAC-AB6C-7DF3B6500AB0}" destId="{19B43F69-75AB-4790-A348-11F57E352D17}" srcOrd="17" destOrd="0" presId="urn:microsoft.com/office/officeart/2005/8/layout/default"/>
    <dgm:cxn modelId="{D59157E6-FEB6-4682-9027-7D312F3DD740}" type="presParOf" srcId="{C109B80C-C2F8-4EAC-AB6C-7DF3B6500AB0}" destId="{2975A1AD-6EB9-4539-BE1C-F25B87DDCF80}" srcOrd="18" destOrd="0" presId="urn:microsoft.com/office/officeart/2005/8/layout/default"/>
    <dgm:cxn modelId="{71346923-6FC2-47CF-A0DA-071F155303C5}" type="presParOf" srcId="{C109B80C-C2F8-4EAC-AB6C-7DF3B6500AB0}" destId="{CA29E1DF-FA9B-49C9-929C-44D58FEB4149}" srcOrd="19" destOrd="0" presId="urn:microsoft.com/office/officeart/2005/8/layout/default"/>
    <dgm:cxn modelId="{F20D3D91-0825-4788-9452-8FA20FEB4B6C}" type="presParOf" srcId="{C109B80C-C2F8-4EAC-AB6C-7DF3B6500AB0}" destId="{8DACD00C-63C8-4B57-A2C7-11C5226E8088}" srcOrd="20" destOrd="0" presId="urn:microsoft.com/office/officeart/2005/8/layout/default"/>
    <dgm:cxn modelId="{8BD4F499-790E-4E67-BB08-2D592A3CBEF9}" type="presParOf" srcId="{C109B80C-C2F8-4EAC-AB6C-7DF3B6500AB0}" destId="{5632331E-253C-4D83-B0AD-9E6938845195}" srcOrd="21" destOrd="0" presId="urn:microsoft.com/office/officeart/2005/8/layout/default"/>
    <dgm:cxn modelId="{964FC94F-8977-4445-9C60-4251BFCA5FBF}" type="presParOf" srcId="{C109B80C-C2F8-4EAC-AB6C-7DF3B6500AB0}" destId="{84EFA3AB-3897-4FD9-B2EF-BBB013C4D5F6}" srcOrd="22" destOrd="0" presId="urn:microsoft.com/office/officeart/2005/8/layout/default"/>
    <dgm:cxn modelId="{649BCDFA-533F-4294-9803-55DE582D9C8B}" type="presParOf" srcId="{C109B80C-C2F8-4EAC-AB6C-7DF3B6500AB0}" destId="{9D1B8A73-B61A-4C77-A17D-3EF2A67BD56E}" srcOrd="23" destOrd="0" presId="urn:microsoft.com/office/officeart/2005/8/layout/default"/>
    <dgm:cxn modelId="{E3B91543-8572-4D34-B236-29A09412E52F}" type="presParOf" srcId="{C109B80C-C2F8-4EAC-AB6C-7DF3B6500AB0}" destId="{CC68B089-97FE-4E61-B7F6-3F6EC1E282C7}" srcOrd="24" destOrd="0" presId="urn:microsoft.com/office/officeart/2005/8/layout/default"/>
    <dgm:cxn modelId="{799D75BA-280C-4D3D-BAA1-F1EDDD769943}" type="presParOf" srcId="{C109B80C-C2F8-4EAC-AB6C-7DF3B6500AB0}" destId="{7249B9F9-2C94-4418-94E9-331D31DEA821}" srcOrd="25" destOrd="0" presId="urn:microsoft.com/office/officeart/2005/8/layout/default"/>
    <dgm:cxn modelId="{6441C6EA-BEF0-415A-984B-08DAD1BE7923}" type="presParOf" srcId="{C109B80C-C2F8-4EAC-AB6C-7DF3B6500AB0}" destId="{43E9DF97-53D9-4749-9635-570BD3EF92BE}" srcOrd="26" destOrd="0" presId="urn:microsoft.com/office/officeart/2005/8/layout/default"/>
    <dgm:cxn modelId="{7131851F-26BC-43B9-9DC9-1BF7D8A1242A}" type="presParOf" srcId="{C109B80C-C2F8-4EAC-AB6C-7DF3B6500AB0}" destId="{65D22852-3556-4EE5-A21B-9635C1E26ABE}" srcOrd="27" destOrd="0" presId="urn:microsoft.com/office/officeart/2005/8/layout/default"/>
    <dgm:cxn modelId="{19EE9AC6-62F9-4EF3-B81A-D788EDA02066}" type="presParOf" srcId="{C109B80C-C2F8-4EAC-AB6C-7DF3B6500AB0}" destId="{9A1EC3F1-7FDF-48C1-93FD-C67C34F9A41B}" srcOrd="28" destOrd="0" presId="urn:microsoft.com/office/officeart/2005/8/layout/default"/>
    <dgm:cxn modelId="{7DE209ED-8B3F-4FA9-899F-0EF4CADA2D2F}" type="presParOf" srcId="{C109B80C-C2F8-4EAC-AB6C-7DF3B6500AB0}" destId="{9BC987E1-5166-4B79-A8D5-56DD9C8359DF}" srcOrd="29" destOrd="0" presId="urn:microsoft.com/office/officeart/2005/8/layout/default"/>
    <dgm:cxn modelId="{5A23B837-DD68-4CE4-BC5C-A47693B5C494}" type="presParOf" srcId="{C109B80C-C2F8-4EAC-AB6C-7DF3B6500AB0}" destId="{C5447822-0DA4-4D4A-BA8C-F062F373D837}" srcOrd="30" destOrd="0" presId="urn:microsoft.com/office/officeart/2005/8/layout/default"/>
    <dgm:cxn modelId="{1A3D82D5-D019-4DBC-93BF-410532C5EE80}" type="presParOf" srcId="{C109B80C-C2F8-4EAC-AB6C-7DF3B6500AB0}" destId="{045B2E11-0A35-4DE0-AD36-13E59896661F}" srcOrd="31" destOrd="0" presId="urn:microsoft.com/office/officeart/2005/8/layout/default"/>
    <dgm:cxn modelId="{4C765E08-6B60-4B0C-9D3A-7460605CE88D}" type="presParOf" srcId="{C109B80C-C2F8-4EAC-AB6C-7DF3B6500AB0}" destId="{2D821017-B6FF-4025-815C-3652D74F7AF9}" srcOrd="32" destOrd="0" presId="urn:microsoft.com/office/officeart/2005/8/layout/default"/>
    <dgm:cxn modelId="{DC7B6E6B-1AA2-43BA-811B-FEC3667CFED3}" type="presParOf" srcId="{C109B80C-C2F8-4EAC-AB6C-7DF3B6500AB0}" destId="{0064A6B6-9902-4003-8D8F-A9BFDB28B715}" srcOrd="33" destOrd="0" presId="urn:microsoft.com/office/officeart/2005/8/layout/default"/>
    <dgm:cxn modelId="{BE477EEC-6D4C-4A63-8C19-FEC5906A75B8}" type="presParOf" srcId="{C109B80C-C2F8-4EAC-AB6C-7DF3B6500AB0}" destId="{613245A4-08F3-4E2C-B3C9-D25AEDC1560A}" srcOrd="34" destOrd="0" presId="urn:microsoft.com/office/officeart/2005/8/layout/default"/>
    <dgm:cxn modelId="{730175B1-BA1D-4BC5-9C0E-CE50871E66AB}" type="presParOf" srcId="{C109B80C-C2F8-4EAC-AB6C-7DF3B6500AB0}" destId="{49FC99E3-11FE-43B3-85B9-6C41842D8CE5}" srcOrd="35" destOrd="0" presId="urn:microsoft.com/office/officeart/2005/8/layout/default"/>
    <dgm:cxn modelId="{E7F3CE1F-7FEB-407D-8F87-F4853E4AD776}" type="presParOf" srcId="{C109B80C-C2F8-4EAC-AB6C-7DF3B6500AB0}" destId="{493D0C37-46E9-4FD1-9749-38E502CD53E7}" srcOrd="36" destOrd="0" presId="urn:microsoft.com/office/officeart/2005/8/layout/default"/>
    <dgm:cxn modelId="{EEB721C2-CEC6-49C3-9043-A84B834EA866}" type="presParOf" srcId="{C109B80C-C2F8-4EAC-AB6C-7DF3B6500AB0}" destId="{FBC9EDCC-6CB5-45A7-AB3E-764DE5010FB4}" srcOrd="37" destOrd="0" presId="urn:microsoft.com/office/officeart/2005/8/layout/default"/>
    <dgm:cxn modelId="{6D783FF8-D8DC-4C50-B3C0-02A0784ECC24}" type="presParOf" srcId="{C109B80C-C2F8-4EAC-AB6C-7DF3B6500AB0}" destId="{20C996E7-C425-4654-9897-C854641CD05F}" srcOrd="38" destOrd="0" presId="urn:microsoft.com/office/officeart/2005/8/layout/default"/>
    <dgm:cxn modelId="{19594CDB-DA9D-4A7E-B939-10E2306A2626}" type="presParOf" srcId="{C109B80C-C2F8-4EAC-AB6C-7DF3B6500AB0}" destId="{F5407FA0-E014-4A47-93C2-237662E03C13}" srcOrd="39" destOrd="0" presId="urn:microsoft.com/office/officeart/2005/8/layout/default"/>
    <dgm:cxn modelId="{2F5D9F49-9F9C-4CDC-B739-B82E658686B3}" type="presParOf" srcId="{C109B80C-C2F8-4EAC-AB6C-7DF3B6500AB0}" destId="{FC49AE93-53E8-49CA-936A-AAAB42FA12AA}" srcOrd="40" destOrd="0" presId="urn:microsoft.com/office/officeart/2005/8/layout/default"/>
    <dgm:cxn modelId="{81D02A61-793F-4333-84A1-7C20CB546899}" type="presParOf" srcId="{C109B80C-C2F8-4EAC-AB6C-7DF3B6500AB0}" destId="{EC3F151F-3483-48FA-91B4-5E30034BF819}" srcOrd="41" destOrd="0" presId="urn:microsoft.com/office/officeart/2005/8/layout/default"/>
    <dgm:cxn modelId="{61137E37-A787-4674-8075-CAED327C6100}" type="presParOf" srcId="{C109B80C-C2F8-4EAC-AB6C-7DF3B6500AB0}" destId="{ED25E3DB-7471-43FB-818A-A709671E10BF}" srcOrd="42" destOrd="0" presId="urn:microsoft.com/office/officeart/2005/8/layout/default"/>
    <dgm:cxn modelId="{EAB3FC46-C7F6-4379-B8D5-6B4DEC1B7051}" type="presParOf" srcId="{C109B80C-C2F8-4EAC-AB6C-7DF3B6500AB0}" destId="{DAAF9977-6B08-442E-AF05-FF41E8D4CA99}" srcOrd="43" destOrd="0" presId="urn:microsoft.com/office/officeart/2005/8/layout/default"/>
    <dgm:cxn modelId="{2C1109A6-C9E9-4286-BDDF-839D6BBBB440}" type="presParOf" srcId="{C109B80C-C2F8-4EAC-AB6C-7DF3B6500AB0}" destId="{0AB41937-2B16-4497-B521-3A85F1EB57B7}" srcOrd="44" destOrd="0" presId="urn:microsoft.com/office/officeart/2005/8/layout/default"/>
    <dgm:cxn modelId="{185E8FA2-FC72-456D-941D-97551575E08F}" type="presParOf" srcId="{C109B80C-C2F8-4EAC-AB6C-7DF3B6500AB0}" destId="{20056B88-998C-4B39-B3DB-2167E3BB604D}" srcOrd="45" destOrd="0" presId="urn:microsoft.com/office/officeart/2005/8/layout/default"/>
    <dgm:cxn modelId="{BCC704CE-2A8C-4879-B621-9C6F72D0B144}" type="presParOf" srcId="{C109B80C-C2F8-4EAC-AB6C-7DF3B6500AB0}" destId="{F995D898-AB21-4968-8CA3-A341BC1EA340}" srcOrd="46" destOrd="0" presId="urn:microsoft.com/office/officeart/2005/8/layout/default"/>
    <dgm:cxn modelId="{6AB1E8EF-7A46-46FC-A0BA-DC2A700A4A8F}" type="presParOf" srcId="{C109B80C-C2F8-4EAC-AB6C-7DF3B6500AB0}" destId="{5D0873BC-0FE0-45A1-837F-9944F6E65E3E}" srcOrd="47" destOrd="0" presId="urn:microsoft.com/office/officeart/2005/8/layout/default"/>
    <dgm:cxn modelId="{9DDB780D-3FEC-4F2C-B402-4812A1079246}" type="presParOf" srcId="{C109B80C-C2F8-4EAC-AB6C-7DF3B6500AB0}" destId="{41EFAB4E-E462-4A7C-94F6-7776A9F214F4}" srcOrd="48" destOrd="0" presId="urn:microsoft.com/office/officeart/2005/8/layout/default"/>
    <dgm:cxn modelId="{9218EBD3-965E-4C18-8FC8-277185B7EED6}" type="presParOf" srcId="{C109B80C-C2F8-4EAC-AB6C-7DF3B6500AB0}" destId="{9B96954A-D821-49FF-892C-1AD7CA03486C}" srcOrd="49" destOrd="0" presId="urn:microsoft.com/office/officeart/2005/8/layout/default"/>
    <dgm:cxn modelId="{F09D9BDF-699D-4F9D-931A-00A70E150FBB}" type="presParOf" srcId="{C109B80C-C2F8-4EAC-AB6C-7DF3B6500AB0}" destId="{0F537C0F-DD68-43B8-8B6D-8114DD405F58}" srcOrd="50" destOrd="0" presId="urn:microsoft.com/office/officeart/2005/8/layout/default"/>
    <dgm:cxn modelId="{7D545B91-6ACB-44D6-ADAB-F26E8C1E7D61}" type="presParOf" srcId="{C109B80C-C2F8-4EAC-AB6C-7DF3B6500AB0}" destId="{524F92CC-90BD-4C07-8AD6-5B65F0F78C69}" srcOrd="51" destOrd="0" presId="urn:microsoft.com/office/officeart/2005/8/layout/default"/>
    <dgm:cxn modelId="{81FED354-F95B-4BA7-A340-D9AEA0FCFDF3}" type="presParOf" srcId="{C109B80C-C2F8-4EAC-AB6C-7DF3B6500AB0}" destId="{8658D76D-403A-41BA-AE6E-EDA62F1DF3D6}" srcOrd="52" destOrd="0" presId="urn:microsoft.com/office/officeart/2005/8/layout/default"/>
    <dgm:cxn modelId="{CA266148-5D2A-4D7D-A5D5-BD6C40A261D8}" type="presParOf" srcId="{C109B80C-C2F8-4EAC-AB6C-7DF3B6500AB0}" destId="{F9B27934-49C2-4223-A7A8-7411F1452DE0}" srcOrd="53" destOrd="0" presId="urn:microsoft.com/office/officeart/2005/8/layout/default"/>
    <dgm:cxn modelId="{74D709B2-4F56-4F0B-8A3A-24F0909A4E64}" type="presParOf" srcId="{C109B80C-C2F8-4EAC-AB6C-7DF3B6500AB0}" destId="{F8A11E38-7A4C-48C6-AAB3-0D0C69372AB0}" srcOrd="54" destOrd="0" presId="urn:microsoft.com/office/officeart/2005/8/layout/default"/>
    <dgm:cxn modelId="{35F16E3E-2168-4540-887C-BEFA2CF7487A}" type="presParOf" srcId="{C109B80C-C2F8-4EAC-AB6C-7DF3B6500AB0}" destId="{062CA1C5-0AFA-41F7-8A51-AB74CCE25544}" srcOrd="55" destOrd="0" presId="urn:microsoft.com/office/officeart/2005/8/layout/default"/>
    <dgm:cxn modelId="{6AD74011-D41B-4952-945B-71DBA54FA74D}" type="presParOf" srcId="{C109B80C-C2F8-4EAC-AB6C-7DF3B6500AB0}" destId="{66A941DF-4BE3-454D-AA45-126A303913B0}" srcOrd="56" destOrd="0" presId="urn:microsoft.com/office/officeart/2005/8/layout/default"/>
    <dgm:cxn modelId="{00115EF9-87C0-42D4-A7E9-449BD87F1F3C}" type="presParOf" srcId="{C109B80C-C2F8-4EAC-AB6C-7DF3B6500AB0}" destId="{0C01F659-2C9B-4FEE-AE9A-63B2E8484E81}" srcOrd="57" destOrd="0" presId="urn:microsoft.com/office/officeart/2005/8/layout/default"/>
    <dgm:cxn modelId="{C5BC6E04-FF47-4E24-B381-C2719B752405}" type="presParOf" srcId="{C109B80C-C2F8-4EAC-AB6C-7DF3B6500AB0}" destId="{1FA759DD-B4EB-4908-BEC3-C6B695470808}" srcOrd="58" destOrd="0" presId="urn:microsoft.com/office/officeart/2005/8/layout/default"/>
    <dgm:cxn modelId="{2F50A2CA-D0CD-431B-A60E-D4B3587C9501}" type="presParOf" srcId="{C109B80C-C2F8-4EAC-AB6C-7DF3B6500AB0}" destId="{BAD4F33D-9E92-45E0-A090-CD76DDEE950C}" srcOrd="59" destOrd="0" presId="urn:microsoft.com/office/officeart/2005/8/layout/default"/>
    <dgm:cxn modelId="{9F1C1F83-AD2B-453E-9C1F-722A6C992A8F}" type="presParOf" srcId="{C109B80C-C2F8-4EAC-AB6C-7DF3B6500AB0}" destId="{C04CC53A-BD07-4111-8415-FC5212598EF9}" srcOrd="60" destOrd="0" presId="urn:microsoft.com/office/officeart/2005/8/layout/default"/>
    <dgm:cxn modelId="{4EAEF1B5-7596-4552-9A32-727B6FEEC212}" type="presParOf" srcId="{C109B80C-C2F8-4EAC-AB6C-7DF3B6500AB0}" destId="{4006726D-A6FC-4511-80B8-3ABBB5AFD3BA}" srcOrd="61" destOrd="0" presId="urn:microsoft.com/office/officeart/2005/8/layout/default"/>
    <dgm:cxn modelId="{343F753C-E477-4524-BEF2-94EB4CD03990}" type="presParOf" srcId="{C109B80C-C2F8-4EAC-AB6C-7DF3B6500AB0}" destId="{A3BA2350-B019-4A92-A412-C1B81FCA0D2B}" srcOrd="62" destOrd="0" presId="urn:microsoft.com/office/officeart/2005/8/layout/default"/>
    <dgm:cxn modelId="{FAB13854-1557-4F60-85E6-A7F2A7FE2666}" type="presParOf" srcId="{C109B80C-C2F8-4EAC-AB6C-7DF3B6500AB0}" destId="{EEB672FC-4FA7-45CD-A30D-EB5B87D6D5F3}" srcOrd="63" destOrd="0" presId="urn:microsoft.com/office/officeart/2005/8/layout/default"/>
    <dgm:cxn modelId="{B731CC46-DD95-4F94-A3C5-C28966A643B9}" type="presParOf" srcId="{C109B80C-C2F8-4EAC-AB6C-7DF3B6500AB0}" destId="{12EE1C1D-982D-4859-87D8-E3D204B5B5D7}" srcOrd="64" destOrd="0" presId="urn:microsoft.com/office/officeart/2005/8/layout/default"/>
    <dgm:cxn modelId="{73D5E0CE-0A4D-4320-87ED-7A9F315C3337}" type="presParOf" srcId="{C109B80C-C2F8-4EAC-AB6C-7DF3B6500AB0}" destId="{7E3BC96F-77A9-43BD-808B-97FA018D55BE}" srcOrd="65" destOrd="0" presId="urn:microsoft.com/office/officeart/2005/8/layout/default"/>
    <dgm:cxn modelId="{663A5970-473C-4494-94F8-D19835CC8E02}" type="presParOf" srcId="{C109B80C-C2F8-4EAC-AB6C-7DF3B6500AB0}" destId="{81F9F78F-82AA-47BD-86A2-2D7024B2CD1D}" srcOrd="66" destOrd="0" presId="urn:microsoft.com/office/officeart/2005/8/layout/default"/>
    <dgm:cxn modelId="{E27246E7-7940-4F7A-93F8-FB7C7DDA399E}" type="presParOf" srcId="{C109B80C-C2F8-4EAC-AB6C-7DF3B6500AB0}" destId="{927B778D-FFB4-4321-9D2D-887F30A1F487}" srcOrd="67" destOrd="0" presId="urn:microsoft.com/office/officeart/2005/8/layout/default"/>
    <dgm:cxn modelId="{43989DC3-2495-4D57-BC96-3A56AE6D5703}" type="presParOf" srcId="{C109B80C-C2F8-4EAC-AB6C-7DF3B6500AB0}" destId="{B3F16F1B-DD10-4228-BF9A-880BB2C83E57}" srcOrd="68" destOrd="0" presId="urn:microsoft.com/office/officeart/2005/8/layout/default"/>
    <dgm:cxn modelId="{EA709FD4-78F5-40AE-B3BE-C45DEA50B80F}" type="presParOf" srcId="{C109B80C-C2F8-4EAC-AB6C-7DF3B6500AB0}" destId="{64DB6E59-5CEF-44D3-8511-CFAE15B31805}" srcOrd="69" destOrd="0" presId="urn:microsoft.com/office/officeart/2005/8/layout/default"/>
    <dgm:cxn modelId="{13FA500D-B680-47EA-9EF0-5ABEA4DB05C7}" type="presParOf" srcId="{C109B80C-C2F8-4EAC-AB6C-7DF3B6500AB0}" destId="{C0CD4853-B0F5-40A7-B4E0-E1B0F0949885}" srcOrd="70" destOrd="0" presId="urn:microsoft.com/office/officeart/2005/8/layout/default"/>
    <dgm:cxn modelId="{E3F8C005-6D0C-452F-90BE-5BA1AAF84965}" type="presParOf" srcId="{C109B80C-C2F8-4EAC-AB6C-7DF3B6500AB0}" destId="{36D6D33F-20B1-4CF1-96C5-973D1697E02C}" srcOrd="71" destOrd="0" presId="urn:microsoft.com/office/officeart/2005/8/layout/default"/>
    <dgm:cxn modelId="{5534E744-4822-4B6C-805A-95E057FD39F8}" type="presParOf" srcId="{C109B80C-C2F8-4EAC-AB6C-7DF3B6500AB0}" destId="{0713372F-21F4-42E4-9BF3-162659626FDE}" srcOrd="72" destOrd="0" presId="urn:microsoft.com/office/officeart/2005/8/layout/default"/>
    <dgm:cxn modelId="{B37B3615-54E5-46EF-B82A-D699BE45FD2B}" type="presParOf" srcId="{C109B80C-C2F8-4EAC-AB6C-7DF3B6500AB0}" destId="{268D6DBB-5A5F-42F4-A5A9-A9343BE9593F}" srcOrd="73" destOrd="0" presId="urn:microsoft.com/office/officeart/2005/8/layout/default"/>
    <dgm:cxn modelId="{268CB879-B83B-47DD-A609-5058BFAECD0E}" type="presParOf" srcId="{C109B80C-C2F8-4EAC-AB6C-7DF3B6500AB0}" destId="{77327F72-0C79-4245-9C49-6D92EDE15475}" srcOrd="74" destOrd="0" presId="urn:microsoft.com/office/officeart/2005/8/layout/default"/>
    <dgm:cxn modelId="{A166CCE0-7C67-443A-BA63-F9BACFB05EF3}" type="presParOf" srcId="{C109B80C-C2F8-4EAC-AB6C-7DF3B6500AB0}" destId="{38337088-444C-4B52-93F3-7B3C3644A707}" srcOrd="75" destOrd="0" presId="urn:microsoft.com/office/officeart/2005/8/layout/default"/>
    <dgm:cxn modelId="{1D8F50FD-1E17-4370-8A1B-FAD27E066B41}" type="presParOf" srcId="{C109B80C-C2F8-4EAC-AB6C-7DF3B6500AB0}" destId="{BA291282-4497-4E66-AFEE-2EBC1B6C3647}" srcOrd="76" destOrd="0" presId="urn:microsoft.com/office/officeart/2005/8/layout/default"/>
    <dgm:cxn modelId="{AE1142CC-1FB9-404D-8472-B407719A9090}" type="presParOf" srcId="{C109B80C-C2F8-4EAC-AB6C-7DF3B6500AB0}" destId="{646EA8DD-F009-4C45-9A41-2EFBF74C36BA}" srcOrd="77" destOrd="0" presId="urn:microsoft.com/office/officeart/2005/8/layout/default"/>
    <dgm:cxn modelId="{5A07FA62-5024-4E3E-A856-ACE99AB0F1E5}" type="presParOf" srcId="{C109B80C-C2F8-4EAC-AB6C-7DF3B6500AB0}" destId="{863980A9-1A02-4E03-B06F-6ECAB6871A2C}" srcOrd="78" destOrd="0" presId="urn:microsoft.com/office/officeart/2005/8/layout/default"/>
    <dgm:cxn modelId="{54C5AA32-1AD1-4E20-BB44-6DAA148AC606}" type="presParOf" srcId="{C109B80C-C2F8-4EAC-AB6C-7DF3B6500AB0}" destId="{F90E4C16-AD02-4F63-981B-A5D8F21B12AF}" srcOrd="79" destOrd="0" presId="urn:microsoft.com/office/officeart/2005/8/layout/default"/>
    <dgm:cxn modelId="{00787AC1-DD27-4A54-A7A7-37241F923961}" type="presParOf" srcId="{C109B80C-C2F8-4EAC-AB6C-7DF3B6500AB0}" destId="{3A941A18-A342-43BB-9763-5975AC5223B3}" srcOrd="80" destOrd="0" presId="urn:microsoft.com/office/officeart/2005/8/layout/default"/>
    <dgm:cxn modelId="{D640B564-5093-469C-A306-7A0E94353850}" type="presParOf" srcId="{C109B80C-C2F8-4EAC-AB6C-7DF3B6500AB0}" destId="{11EB5F27-887C-481B-AB5B-E2DCE8F66C31}" srcOrd="81" destOrd="0" presId="urn:microsoft.com/office/officeart/2005/8/layout/default"/>
    <dgm:cxn modelId="{7E7CFA9F-09CB-472B-B92D-6988FFDE740F}" type="presParOf" srcId="{C109B80C-C2F8-4EAC-AB6C-7DF3B6500AB0}" destId="{16875075-EB11-4805-B118-7F6C91D0D4C1}" srcOrd="82" destOrd="0" presId="urn:microsoft.com/office/officeart/2005/8/layout/default"/>
    <dgm:cxn modelId="{D35FC0C4-25C3-472A-B459-76C2D452DD3F}" type="presParOf" srcId="{C109B80C-C2F8-4EAC-AB6C-7DF3B6500AB0}" destId="{F0D1D43E-E5D2-49F2-9E6B-CFE28CE61989}" srcOrd="83" destOrd="0" presId="urn:microsoft.com/office/officeart/2005/8/layout/default"/>
    <dgm:cxn modelId="{3C7B4DE2-0C47-4621-AE2D-182F67982F4C}" type="presParOf" srcId="{C109B80C-C2F8-4EAC-AB6C-7DF3B6500AB0}" destId="{37B950D2-4CA6-447E-8BCA-E22FEACAEA9F}" srcOrd="84" destOrd="0" presId="urn:microsoft.com/office/officeart/2005/8/layout/default"/>
    <dgm:cxn modelId="{089CBE27-83B1-4CA6-9248-308F8340C47E}" type="presParOf" srcId="{C109B80C-C2F8-4EAC-AB6C-7DF3B6500AB0}" destId="{8BAE29F1-36CA-477D-B764-C50D82695665}" srcOrd="85" destOrd="0" presId="urn:microsoft.com/office/officeart/2005/8/layout/default"/>
    <dgm:cxn modelId="{A3529E7B-D996-4564-BFD0-617F6C07A38F}" type="presParOf" srcId="{C109B80C-C2F8-4EAC-AB6C-7DF3B6500AB0}" destId="{1AF5A575-B3B2-41D7-91F3-0BC24EB837C7}" srcOrd="86" destOrd="0" presId="urn:microsoft.com/office/officeart/2005/8/layout/default"/>
    <dgm:cxn modelId="{12536302-7217-4B96-B1D8-33EA9B01816D}" type="presParOf" srcId="{C109B80C-C2F8-4EAC-AB6C-7DF3B6500AB0}" destId="{AF839061-29C6-43D7-9DD3-F4CC554D3AB9}" srcOrd="87" destOrd="0" presId="urn:microsoft.com/office/officeart/2005/8/layout/default"/>
    <dgm:cxn modelId="{5E16631A-38A2-40D2-A132-876939714D8D}" type="presParOf" srcId="{C109B80C-C2F8-4EAC-AB6C-7DF3B6500AB0}" destId="{81648E44-9F57-4518-B191-75D0A131EA8E}" srcOrd="88" destOrd="0" presId="urn:microsoft.com/office/officeart/2005/8/layout/default"/>
    <dgm:cxn modelId="{A072B4D8-C123-42FA-88E2-EA332E6AA881}" type="presParOf" srcId="{C109B80C-C2F8-4EAC-AB6C-7DF3B6500AB0}" destId="{099B996D-2816-4386-97F6-D6633CC019E2}" srcOrd="89" destOrd="0" presId="urn:microsoft.com/office/officeart/2005/8/layout/default"/>
    <dgm:cxn modelId="{2E083C86-AFBB-41F7-9AFC-55135B7F03A0}" type="presParOf" srcId="{C109B80C-C2F8-4EAC-AB6C-7DF3B6500AB0}" destId="{50DEED61-FCB1-4A40-844D-789836BEC4F5}" srcOrd="90" destOrd="0" presId="urn:microsoft.com/office/officeart/2005/8/layout/default"/>
    <dgm:cxn modelId="{CB1F3F6B-3D5C-48EE-B9CC-1EBC15829DC5}" type="presParOf" srcId="{C109B80C-C2F8-4EAC-AB6C-7DF3B6500AB0}" destId="{15A55DA8-2CC6-4CBC-BF19-7D5015796FC0}" srcOrd="91" destOrd="0" presId="urn:microsoft.com/office/officeart/2005/8/layout/default"/>
    <dgm:cxn modelId="{3913B4B2-B4FD-4B66-B40A-1ECCF0D02B71}" type="presParOf" srcId="{C109B80C-C2F8-4EAC-AB6C-7DF3B6500AB0}" destId="{55B869D4-5CF8-4B3A-9052-DC7A94B1067B}" srcOrd="92" destOrd="0" presId="urn:microsoft.com/office/officeart/2005/8/layout/default"/>
    <dgm:cxn modelId="{C650DE15-1443-4DD5-95E4-AA964B2D2BFC}" type="presParOf" srcId="{C109B80C-C2F8-4EAC-AB6C-7DF3B6500AB0}" destId="{30255797-A509-4D51-9F0E-F2F046A8F322}" srcOrd="93" destOrd="0" presId="urn:microsoft.com/office/officeart/2005/8/layout/default"/>
    <dgm:cxn modelId="{1D491A3D-189A-4C9B-8EFE-7A6D98DB3614}" type="presParOf" srcId="{C109B80C-C2F8-4EAC-AB6C-7DF3B6500AB0}" destId="{350A147B-A164-4AB6-99CD-BB528BE2A4FC}" srcOrd="94" destOrd="0" presId="urn:microsoft.com/office/officeart/2005/8/layout/default"/>
    <dgm:cxn modelId="{963BB45E-F8FD-49C7-9FE6-7703297C1367}" type="presParOf" srcId="{C109B80C-C2F8-4EAC-AB6C-7DF3B6500AB0}" destId="{2E1660CB-0EC4-4D1A-AFC5-3ECF4171E873}" srcOrd="95" destOrd="0" presId="urn:microsoft.com/office/officeart/2005/8/layout/default"/>
    <dgm:cxn modelId="{AD129E9E-A201-4C84-B295-142EC36F0DF2}" type="presParOf" srcId="{C109B80C-C2F8-4EAC-AB6C-7DF3B6500AB0}" destId="{FF608A39-1BB8-43F9-AC10-521D0DF82111}" srcOrd="96" destOrd="0" presId="urn:microsoft.com/office/officeart/2005/8/layout/default"/>
    <dgm:cxn modelId="{D4A99B05-E9B4-43D4-9BC2-96B2D6524790}" type="presParOf" srcId="{C109B80C-C2F8-4EAC-AB6C-7DF3B6500AB0}" destId="{E3D34556-BDBE-4984-92FE-7387EC3E35C5}" srcOrd="97" destOrd="0" presId="urn:microsoft.com/office/officeart/2005/8/layout/default"/>
    <dgm:cxn modelId="{0CC8BCC0-0476-46A2-9C71-B5372D2B9AD8}" type="presParOf" srcId="{C109B80C-C2F8-4EAC-AB6C-7DF3B6500AB0}" destId="{54EBE5C3-24DC-4655-B818-90DCA3BB8BB1}" srcOrd="98" destOrd="0" presId="urn:microsoft.com/office/officeart/2005/8/layout/default"/>
    <dgm:cxn modelId="{489A5B0F-7342-48CA-83BF-A17017E60878}" type="presParOf" srcId="{C109B80C-C2F8-4EAC-AB6C-7DF3B6500AB0}" destId="{EE303D63-10DF-4574-ADD4-3EFF03ED532D}" srcOrd="99" destOrd="0" presId="urn:microsoft.com/office/officeart/2005/8/layout/default"/>
    <dgm:cxn modelId="{AB183571-717B-49DB-AB8A-AC7D9E93D00E}" type="presParOf" srcId="{C109B80C-C2F8-4EAC-AB6C-7DF3B6500AB0}" destId="{B6A09C0E-C6D4-4985-92DB-23EB4C907025}" srcOrd="100" destOrd="0" presId="urn:microsoft.com/office/officeart/2005/8/layout/default"/>
    <dgm:cxn modelId="{54C24750-CF48-493B-BE53-EF1FBDA2824B}" type="presParOf" srcId="{C109B80C-C2F8-4EAC-AB6C-7DF3B6500AB0}" destId="{FED3D8C7-52D4-48EB-954F-D35353DDAC45}" srcOrd="101" destOrd="0" presId="urn:microsoft.com/office/officeart/2005/8/layout/default"/>
    <dgm:cxn modelId="{0DD249C0-A67F-4B92-B420-7458C16BD874}" type="presParOf" srcId="{C109B80C-C2F8-4EAC-AB6C-7DF3B6500AB0}" destId="{6657A69D-F0D0-45D3-B7D3-D585D478BB24}" srcOrd="102" destOrd="0" presId="urn:microsoft.com/office/officeart/2005/8/layout/default"/>
    <dgm:cxn modelId="{59B5E9E9-3898-48F8-A464-E1B9913A65C5}" type="presParOf" srcId="{C109B80C-C2F8-4EAC-AB6C-7DF3B6500AB0}" destId="{72D35A5F-8648-48C5-8599-642E39928BB2}" srcOrd="103" destOrd="0" presId="urn:microsoft.com/office/officeart/2005/8/layout/default"/>
    <dgm:cxn modelId="{7C3BFB2F-7753-42A8-961C-648D44E1B87A}" type="presParOf" srcId="{C109B80C-C2F8-4EAC-AB6C-7DF3B6500AB0}" destId="{386ADF45-2CD1-4F52-AA81-856E901F01CD}" srcOrd="104" destOrd="0" presId="urn:microsoft.com/office/officeart/2005/8/layout/default"/>
    <dgm:cxn modelId="{CFD3E395-6E8B-4794-A82C-C8029D5FFD26}" type="presParOf" srcId="{C109B80C-C2F8-4EAC-AB6C-7DF3B6500AB0}" destId="{59098C33-7ADA-4B2C-A7B0-089D2A44B7A9}" srcOrd="105" destOrd="0" presId="urn:microsoft.com/office/officeart/2005/8/layout/default"/>
    <dgm:cxn modelId="{EB6CD988-55FF-4503-A8C8-A41C965CA548}" type="presParOf" srcId="{C109B80C-C2F8-4EAC-AB6C-7DF3B6500AB0}" destId="{D8E28C12-0DD7-49A9-ABBC-D334DB2B2A7D}" srcOrd="106" destOrd="0" presId="urn:microsoft.com/office/officeart/2005/8/layout/default"/>
    <dgm:cxn modelId="{F4040390-7C93-4451-AAE8-D92169184CB1}" type="presParOf" srcId="{C109B80C-C2F8-4EAC-AB6C-7DF3B6500AB0}" destId="{3B9DF069-CD3C-4DF9-BCE3-4701FCFE5369}" srcOrd="107" destOrd="0" presId="urn:microsoft.com/office/officeart/2005/8/layout/default"/>
    <dgm:cxn modelId="{55C2B94E-897A-45F2-8B8D-7B85623A61C5}" type="presParOf" srcId="{C109B80C-C2F8-4EAC-AB6C-7DF3B6500AB0}" destId="{223184AB-4567-4745-896D-193C514BDF21}" srcOrd="108" destOrd="0" presId="urn:microsoft.com/office/officeart/2005/8/layout/default"/>
    <dgm:cxn modelId="{493A8165-1699-40B9-AFB6-9101D0A23AFC}" type="presParOf" srcId="{C109B80C-C2F8-4EAC-AB6C-7DF3B6500AB0}" destId="{0647C658-5E6D-4B6A-BFEF-4B07A5F8DE12}" srcOrd="109" destOrd="0" presId="urn:microsoft.com/office/officeart/2005/8/layout/default"/>
    <dgm:cxn modelId="{3E7E2DD1-B487-4F38-9C2D-18D402B49954}" type="presParOf" srcId="{C109B80C-C2F8-4EAC-AB6C-7DF3B6500AB0}" destId="{89E0536B-43EB-4891-BE5C-47A1B208B7CC}" srcOrd="110" destOrd="0" presId="urn:microsoft.com/office/officeart/2005/8/layout/default"/>
    <dgm:cxn modelId="{F4F177AA-5ED1-445F-8F15-0E905EA63C05}" type="presParOf" srcId="{C109B80C-C2F8-4EAC-AB6C-7DF3B6500AB0}" destId="{9D49093D-00BF-4F34-BBD9-576580CE834D}" srcOrd="111" destOrd="0" presId="urn:microsoft.com/office/officeart/2005/8/layout/default"/>
    <dgm:cxn modelId="{1DA65F50-E4C5-4BE8-AAA6-22703F28DFB7}" type="presParOf" srcId="{C109B80C-C2F8-4EAC-AB6C-7DF3B6500AB0}" destId="{99746F33-B9C3-46CB-9002-2FE653F750BF}" srcOrd="112" destOrd="0" presId="urn:microsoft.com/office/officeart/2005/8/layout/default"/>
    <dgm:cxn modelId="{185999EB-DF39-4F1E-B632-07C3EB91BC8A}" type="presParOf" srcId="{C109B80C-C2F8-4EAC-AB6C-7DF3B6500AB0}" destId="{A83115CD-C787-4A06-A532-D6A888F6C33A}" srcOrd="113" destOrd="0" presId="urn:microsoft.com/office/officeart/2005/8/layout/default"/>
    <dgm:cxn modelId="{A4BDEF12-C035-49C5-B619-2F4C218C96E1}" type="presParOf" srcId="{C109B80C-C2F8-4EAC-AB6C-7DF3B6500AB0}" destId="{1D89DF9C-8507-4BE1-9BF5-2D288E0B0151}" srcOrd="114" destOrd="0" presId="urn:microsoft.com/office/officeart/2005/8/layout/default"/>
    <dgm:cxn modelId="{96046227-9E2D-4038-8BD5-4C8C9CC70BDE}" type="presParOf" srcId="{C109B80C-C2F8-4EAC-AB6C-7DF3B6500AB0}" destId="{06286BE6-3DF9-4FA9-B091-E4AB97B4980B}" srcOrd="115" destOrd="0" presId="urn:microsoft.com/office/officeart/2005/8/layout/default"/>
    <dgm:cxn modelId="{C605D0BB-E340-47BB-8E83-8AC51FAE5F73}" type="presParOf" srcId="{C109B80C-C2F8-4EAC-AB6C-7DF3B6500AB0}" destId="{6162EBF4-9A10-4FEE-94A9-19240898D080}" srcOrd="116" destOrd="0" presId="urn:microsoft.com/office/officeart/2005/8/layout/default"/>
    <dgm:cxn modelId="{406767B7-6A6F-4387-A53A-196532D0B3BC}" type="presParOf" srcId="{C109B80C-C2F8-4EAC-AB6C-7DF3B6500AB0}" destId="{5C08B2E7-75FA-4855-8629-543D97C678B8}" srcOrd="117" destOrd="0" presId="urn:microsoft.com/office/officeart/2005/8/layout/default"/>
    <dgm:cxn modelId="{EB8B7968-5F7E-4443-BE05-59BA85BA8914}" type="presParOf" srcId="{C109B80C-C2F8-4EAC-AB6C-7DF3B6500AB0}" destId="{9F091871-CE08-4732-B6E6-D15C420C4B2E}" srcOrd="118" destOrd="0" presId="urn:microsoft.com/office/officeart/2005/8/layout/default"/>
    <dgm:cxn modelId="{515E7D77-BEB8-442A-A456-791ED3F94CFD}" type="presParOf" srcId="{C109B80C-C2F8-4EAC-AB6C-7DF3B6500AB0}" destId="{FF0D93D1-13EA-43CB-A16A-80ED9EDDACB8}" srcOrd="119" destOrd="0" presId="urn:microsoft.com/office/officeart/2005/8/layout/default"/>
    <dgm:cxn modelId="{11C3919C-49F4-40EB-B8C9-83A543B21CDF}" type="presParOf" srcId="{C109B80C-C2F8-4EAC-AB6C-7DF3B6500AB0}" destId="{EF3D6C32-F255-4776-882D-EE08DD3033E5}" srcOrd="120" destOrd="0" presId="urn:microsoft.com/office/officeart/2005/8/layout/default"/>
    <dgm:cxn modelId="{B2757DB2-3FEB-4404-A368-B8E40BDD75F5}" type="presParOf" srcId="{C109B80C-C2F8-4EAC-AB6C-7DF3B6500AB0}" destId="{CC3A07E2-838D-4F94-890E-ACAB942065EC}" srcOrd="121" destOrd="0" presId="urn:microsoft.com/office/officeart/2005/8/layout/default"/>
    <dgm:cxn modelId="{E49AE9BC-467C-41E6-B8D4-AC8FB5DD5E94}" type="presParOf" srcId="{C109B80C-C2F8-4EAC-AB6C-7DF3B6500AB0}" destId="{A875A6CE-5920-4757-B2FB-B9A2AF7C3E09}" srcOrd="122" destOrd="0" presId="urn:microsoft.com/office/officeart/2005/8/layout/default"/>
    <dgm:cxn modelId="{2F681F19-AA0F-45EB-BE0C-26AE0D1BA194}" type="presParOf" srcId="{C109B80C-C2F8-4EAC-AB6C-7DF3B6500AB0}" destId="{06AC10AF-C02F-4054-9150-731417FF5F8A}" srcOrd="123" destOrd="0" presId="urn:microsoft.com/office/officeart/2005/8/layout/default"/>
    <dgm:cxn modelId="{CDDB1E57-22A5-4559-88EB-A92097264C60}" type="presParOf" srcId="{C109B80C-C2F8-4EAC-AB6C-7DF3B6500AB0}" destId="{D15403C2-7F3F-4B0A-A9F9-3F58A24F5D2C}" srcOrd="12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DCD445-F11F-4D40-BBE1-C8122CF8E2CB}">
      <dsp:nvSpPr>
        <dsp:cNvPr id="0" name=""/>
        <dsp:cNvSpPr/>
      </dsp:nvSpPr>
      <dsp:spPr>
        <a:xfrm>
          <a:off x="0" y="238661"/>
          <a:ext cx="6902246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691" tIns="312420" rIns="535691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Re-order Point Technique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Economic Order Quantity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Category wise distribution</a:t>
          </a:r>
        </a:p>
      </dsp:txBody>
      <dsp:txXfrm>
        <a:off x="0" y="238661"/>
        <a:ext cx="6902246" cy="1134000"/>
      </dsp:txXfrm>
    </dsp:sp>
    <dsp:sp modelId="{C84D4110-B17C-48E0-AFE2-0E26CB610FA3}">
      <dsp:nvSpPr>
        <dsp:cNvPr id="0" name=""/>
        <dsp:cNvSpPr/>
      </dsp:nvSpPr>
      <dsp:spPr>
        <a:xfrm>
          <a:off x="345112" y="17261"/>
          <a:ext cx="4831572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622" tIns="0" rIns="18262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Traditional Methods</a:t>
          </a:r>
          <a:endParaRPr lang="en-US" sz="1500" kern="1200" dirty="0"/>
        </a:p>
      </dsp:txBody>
      <dsp:txXfrm>
        <a:off x="366728" y="38877"/>
        <a:ext cx="4788340" cy="399568"/>
      </dsp:txXfrm>
    </dsp:sp>
    <dsp:sp modelId="{996DB425-DCDC-480B-815B-418009A2D2C3}">
      <dsp:nvSpPr>
        <dsp:cNvPr id="0" name=""/>
        <dsp:cNvSpPr/>
      </dsp:nvSpPr>
      <dsp:spPr>
        <a:xfrm>
          <a:off x="0" y="1675061"/>
          <a:ext cx="6902246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691" tIns="312420" rIns="535691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ABC analysis using seasonal trends, historical sales and supplier lead time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Safety stock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Forecasting using ARIMA, </a:t>
          </a:r>
          <a:r>
            <a:rPr lang="en-IN" sz="1500" kern="1200" dirty="0" err="1"/>
            <a:t>XGBoost</a:t>
          </a:r>
          <a:endParaRPr lang="en-US" sz="1500" kern="1200" dirty="0"/>
        </a:p>
      </dsp:txBody>
      <dsp:txXfrm>
        <a:off x="0" y="1675061"/>
        <a:ext cx="6902246" cy="1134000"/>
      </dsp:txXfrm>
    </dsp:sp>
    <dsp:sp modelId="{83D3C0CD-6391-405D-8D00-D5C3207D850C}">
      <dsp:nvSpPr>
        <dsp:cNvPr id="0" name=""/>
        <dsp:cNvSpPr/>
      </dsp:nvSpPr>
      <dsp:spPr>
        <a:xfrm>
          <a:off x="345112" y="1453661"/>
          <a:ext cx="4831572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622" tIns="0" rIns="18262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New Approach</a:t>
          </a:r>
          <a:endParaRPr lang="en-US" sz="1500" kern="1200" dirty="0"/>
        </a:p>
      </dsp:txBody>
      <dsp:txXfrm>
        <a:off x="366728" y="1475277"/>
        <a:ext cx="4788340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38672-A058-4CC7-A4B0-706806244331}">
      <dsp:nvSpPr>
        <dsp:cNvPr id="0" name=""/>
        <dsp:cNvSpPr/>
      </dsp:nvSpPr>
      <dsp:spPr>
        <a:xfrm>
          <a:off x="3082216" y="39524"/>
          <a:ext cx="2266335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from </a:t>
          </a:r>
          <a:r>
            <a:rPr lang="en-US" sz="1200" b="1" kern="1200" dirty="0" err="1"/>
            <a:t>statsmodels.tsa.stattools</a:t>
          </a:r>
          <a:r>
            <a:rPr lang="en-US" sz="1200" b="1" kern="1200" dirty="0"/>
            <a:t> import </a:t>
          </a:r>
          <a:r>
            <a:rPr lang="en-US" sz="1200" b="1" kern="1200" dirty="0" err="1"/>
            <a:t>adfuller</a:t>
          </a:r>
          <a:endParaRPr lang="en-US" sz="1200" b="1" kern="1200" dirty="0"/>
        </a:p>
      </dsp:txBody>
      <dsp:txXfrm>
        <a:off x="3082216" y="39524"/>
        <a:ext cx="2266335" cy="455400"/>
      </dsp:txXfrm>
    </dsp:sp>
    <dsp:sp modelId="{E2562AE6-5FCC-4549-8E36-42147BE4643C}">
      <dsp:nvSpPr>
        <dsp:cNvPr id="0" name=""/>
        <dsp:cNvSpPr/>
      </dsp:nvSpPr>
      <dsp:spPr>
        <a:xfrm>
          <a:off x="5348551" y="39524"/>
          <a:ext cx="453267" cy="4554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C8BD8C-D6DF-4C09-9768-0C54C323DB1C}">
      <dsp:nvSpPr>
        <dsp:cNvPr id="0" name=""/>
        <dsp:cNvSpPr/>
      </dsp:nvSpPr>
      <dsp:spPr>
        <a:xfrm>
          <a:off x="3082216" y="577725"/>
          <a:ext cx="2266335" cy="56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from </a:t>
          </a:r>
          <a:r>
            <a:rPr lang="en-US" sz="1200" b="1" kern="1200" dirty="0" err="1"/>
            <a:t>statsmodels.graphics.tsaplots</a:t>
          </a:r>
          <a:r>
            <a:rPr lang="en-US" sz="1200" b="1" kern="1200" dirty="0"/>
            <a:t> import </a:t>
          </a:r>
          <a:r>
            <a:rPr lang="en-US" sz="1200" b="1" kern="1200" dirty="0" err="1"/>
            <a:t>plot_acf</a:t>
          </a:r>
          <a:r>
            <a:rPr lang="en-US" sz="1200" b="1" kern="1200" dirty="0"/>
            <a:t>, </a:t>
          </a:r>
          <a:r>
            <a:rPr lang="en-US" sz="1200" b="1" kern="1200" dirty="0" err="1"/>
            <a:t>plot_pacf</a:t>
          </a:r>
          <a:endParaRPr lang="en-US" sz="1200" b="1" kern="1200" dirty="0"/>
        </a:p>
      </dsp:txBody>
      <dsp:txXfrm>
        <a:off x="3082216" y="577725"/>
        <a:ext cx="2266335" cy="569250"/>
      </dsp:txXfrm>
    </dsp:sp>
    <dsp:sp modelId="{ACFDC6E9-A97D-4F21-AD75-9A3B24347A07}">
      <dsp:nvSpPr>
        <dsp:cNvPr id="0" name=""/>
        <dsp:cNvSpPr/>
      </dsp:nvSpPr>
      <dsp:spPr>
        <a:xfrm>
          <a:off x="5348551" y="577725"/>
          <a:ext cx="453267" cy="56925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FAA72-70ED-485A-A26B-83BDE7021254}">
      <dsp:nvSpPr>
        <dsp:cNvPr id="0" name=""/>
        <dsp:cNvSpPr/>
      </dsp:nvSpPr>
      <dsp:spPr>
        <a:xfrm>
          <a:off x="3082216" y="1229774"/>
          <a:ext cx="2266335" cy="56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from </a:t>
          </a:r>
          <a:r>
            <a:rPr lang="en-US" sz="1200" b="1" kern="1200" dirty="0" err="1"/>
            <a:t>statsmodels.tsa.arima.model</a:t>
          </a:r>
          <a:r>
            <a:rPr lang="en-US" sz="1200" b="1" kern="1200" dirty="0"/>
            <a:t> import ARIMA</a:t>
          </a:r>
        </a:p>
      </dsp:txBody>
      <dsp:txXfrm>
        <a:off x="3082216" y="1229774"/>
        <a:ext cx="2266335" cy="569250"/>
      </dsp:txXfrm>
    </dsp:sp>
    <dsp:sp modelId="{C45EB942-FB31-4952-8AFA-8862D770479A}">
      <dsp:nvSpPr>
        <dsp:cNvPr id="0" name=""/>
        <dsp:cNvSpPr/>
      </dsp:nvSpPr>
      <dsp:spPr>
        <a:xfrm>
          <a:off x="5348551" y="1229774"/>
          <a:ext cx="453267" cy="56925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5070B1-5DB4-4EE0-A294-E99156CE0B15}">
      <dsp:nvSpPr>
        <dsp:cNvPr id="0" name=""/>
        <dsp:cNvSpPr/>
      </dsp:nvSpPr>
      <dsp:spPr>
        <a:xfrm>
          <a:off x="3082216" y="1881824"/>
          <a:ext cx="2266335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from </a:t>
          </a:r>
          <a:r>
            <a:rPr lang="en-US" sz="1200" b="1" kern="1200" dirty="0" err="1"/>
            <a:t>sklearn.model_selection</a:t>
          </a:r>
          <a:r>
            <a:rPr lang="en-US" sz="1200" b="1" kern="1200" dirty="0"/>
            <a:t> import </a:t>
          </a:r>
          <a:r>
            <a:rPr lang="en-US" sz="1200" b="1" kern="1200" dirty="0" err="1"/>
            <a:t>train_test_split</a:t>
          </a:r>
          <a:endParaRPr lang="en-US" sz="1200" b="1" kern="1200" dirty="0"/>
        </a:p>
      </dsp:txBody>
      <dsp:txXfrm>
        <a:off x="3082216" y="1881824"/>
        <a:ext cx="2266335" cy="455400"/>
      </dsp:txXfrm>
    </dsp:sp>
    <dsp:sp modelId="{9B3C0283-FA43-4E97-922B-DDDCDC99406A}">
      <dsp:nvSpPr>
        <dsp:cNvPr id="0" name=""/>
        <dsp:cNvSpPr/>
      </dsp:nvSpPr>
      <dsp:spPr>
        <a:xfrm>
          <a:off x="5348551" y="1881824"/>
          <a:ext cx="453267" cy="4554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F40984-83D6-47CB-B5FD-FE64545E2A28}">
      <dsp:nvSpPr>
        <dsp:cNvPr id="0" name=""/>
        <dsp:cNvSpPr/>
      </dsp:nvSpPr>
      <dsp:spPr>
        <a:xfrm>
          <a:off x="3082216" y="2420025"/>
          <a:ext cx="2266335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from sklearn.metrics import mean_squared_error</a:t>
          </a:r>
          <a:endParaRPr lang="en-US" sz="1200" b="1" kern="1200" dirty="0"/>
        </a:p>
      </dsp:txBody>
      <dsp:txXfrm>
        <a:off x="3082216" y="2420025"/>
        <a:ext cx="2266335" cy="455400"/>
      </dsp:txXfrm>
    </dsp:sp>
    <dsp:sp modelId="{81D9F3DC-E3AF-428F-8FDB-6B5D553E4BEF}">
      <dsp:nvSpPr>
        <dsp:cNvPr id="0" name=""/>
        <dsp:cNvSpPr/>
      </dsp:nvSpPr>
      <dsp:spPr>
        <a:xfrm>
          <a:off x="5348551" y="2420025"/>
          <a:ext cx="453267" cy="4554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4D1D07-1197-43A6-835F-2A0AC33D946F}">
      <dsp:nvSpPr>
        <dsp:cNvPr id="0" name=""/>
        <dsp:cNvSpPr/>
      </dsp:nvSpPr>
      <dsp:spPr>
        <a:xfrm>
          <a:off x="3082216" y="2958225"/>
          <a:ext cx="2266335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from sklearn.preprocessing import MinMaxScaler</a:t>
          </a:r>
          <a:endParaRPr lang="en-US" sz="1200" b="1" kern="1200" dirty="0"/>
        </a:p>
      </dsp:txBody>
      <dsp:txXfrm>
        <a:off x="3082216" y="2958225"/>
        <a:ext cx="2266335" cy="455400"/>
      </dsp:txXfrm>
    </dsp:sp>
    <dsp:sp modelId="{01918EE5-DC2F-43FA-A732-9F55B945600E}">
      <dsp:nvSpPr>
        <dsp:cNvPr id="0" name=""/>
        <dsp:cNvSpPr/>
      </dsp:nvSpPr>
      <dsp:spPr>
        <a:xfrm>
          <a:off x="5348551" y="2958225"/>
          <a:ext cx="453267" cy="4554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2F4F1A-050C-4228-882F-E58402836D55}">
      <dsp:nvSpPr>
        <dsp:cNvPr id="0" name=""/>
        <dsp:cNvSpPr/>
      </dsp:nvSpPr>
      <dsp:spPr>
        <a:xfrm>
          <a:off x="3082216" y="3496425"/>
          <a:ext cx="2266335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from sklearn.metrics import mean_absolute_error</a:t>
          </a:r>
          <a:endParaRPr lang="en-US" sz="1200" b="1" kern="1200" dirty="0"/>
        </a:p>
      </dsp:txBody>
      <dsp:txXfrm>
        <a:off x="3082216" y="3496425"/>
        <a:ext cx="2266335" cy="455400"/>
      </dsp:txXfrm>
    </dsp:sp>
    <dsp:sp modelId="{33E2541C-753E-4E42-9DB9-3BD4250B04D9}">
      <dsp:nvSpPr>
        <dsp:cNvPr id="0" name=""/>
        <dsp:cNvSpPr/>
      </dsp:nvSpPr>
      <dsp:spPr>
        <a:xfrm>
          <a:off x="5348551" y="3496425"/>
          <a:ext cx="453267" cy="4554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130127-0A09-4993-B575-CEA4864C8E71}">
      <dsp:nvSpPr>
        <dsp:cNvPr id="0" name=""/>
        <dsp:cNvSpPr/>
      </dsp:nvSpPr>
      <dsp:spPr>
        <a:xfrm>
          <a:off x="3082216" y="4034625"/>
          <a:ext cx="2266335" cy="56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from sklearn.metrics import confusion_matrix, ConfusionMatrixDisplay</a:t>
          </a:r>
          <a:endParaRPr lang="en-US" sz="1200" b="1" kern="1200" dirty="0"/>
        </a:p>
      </dsp:txBody>
      <dsp:txXfrm>
        <a:off x="3082216" y="4034625"/>
        <a:ext cx="2266335" cy="569250"/>
      </dsp:txXfrm>
    </dsp:sp>
    <dsp:sp modelId="{32E293E0-88E3-4D03-845E-AA35847E0936}">
      <dsp:nvSpPr>
        <dsp:cNvPr id="0" name=""/>
        <dsp:cNvSpPr/>
      </dsp:nvSpPr>
      <dsp:spPr>
        <a:xfrm>
          <a:off x="5348551" y="4034625"/>
          <a:ext cx="453267" cy="56925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3374E7-E66E-410A-9F76-9237F7579452}">
      <dsp:nvSpPr>
        <dsp:cNvPr id="0" name=""/>
        <dsp:cNvSpPr/>
      </dsp:nvSpPr>
      <dsp:spPr>
        <a:xfrm>
          <a:off x="3082216" y="4686675"/>
          <a:ext cx="2266335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import xgboost as xgb</a:t>
          </a:r>
          <a:endParaRPr lang="en-US" sz="1200" b="1" kern="1200" dirty="0"/>
        </a:p>
      </dsp:txBody>
      <dsp:txXfrm>
        <a:off x="3082216" y="4686675"/>
        <a:ext cx="2266335" cy="455400"/>
      </dsp:txXfrm>
    </dsp:sp>
    <dsp:sp modelId="{2B9B2216-18AB-4A9C-9618-381CC81EA87F}">
      <dsp:nvSpPr>
        <dsp:cNvPr id="0" name=""/>
        <dsp:cNvSpPr/>
      </dsp:nvSpPr>
      <dsp:spPr>
        <a:xfrm>
          <a:off x="5348551" y="4686675"/>
          <a:ext cx="453267" cy="4554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833F8-4369-4A7E-B2CE-CD9B7CF7E9BD}">
      <dsp:nvSpPr>
        <dsp:cNvPr id="0" name=""/>
        <dsp:cNvSpPr/>
      </dsp:nvSpPr>
      <dsp:spPr>
        <a:xfrm>
          <a:off x="328277" y="4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Barcode</a:t>
          </a:r>
          <a:endParaRPr lang="en-US" sz="1050" kern="1200"/>
        </a:p>
      </dsp:txBody>
      <dsp:txXfrm>
        <a:off x="328277" y="4"/>
        <a:ext cx="975568" cy="585341"/>
      </dsp:txXfrm>
    </dsp:sp>
    <dsp:sp modelId="{E05EC1C4-97EA-4E6F-AD5F-F12CE42750AB}">
      <dsp:nvSpPr>
        <dsp:cNvPr id="0" name=""/>
        <dsp:cNvSpPr/>
      </dsp:nvSpPr>
      <dsp:spPr>
        <a:xfrm>
          <a:off x="1401402" y="4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Remaining Part</a:t>
          </a:r>
          <a:endParaRPr lang="en-US" sz="1050" kern="1200"/>
        </a:p>
      </dsp:txBody>
      <dsp:txXfrm>
        <a:off x="1401402" y="4"/>
        <a:ext cx="975568" cy="585341"/>
      </dsp:txXfrm>
    </dsp:sp>
    <dsp:sp modelId="{6745195C-88F8-4F77-89C8-7A6BB80C6CB3}">
      <dsp:nvSpPr>
        <dsp:cNvPr id="0" name=""/>
        <dsp:cNvSpPr/>
      </dsp:nvSpPr>
      <dsp:spPr>
        <a:xfrm>
          <a:off x="2474528" y="4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Date</a:t>
          </a:r>
          <a:endParaRPr lang="en-US" sz="1050" kern="1200"/>
        </a:p>
      </dsp:txBody>
      <dsp:txXfrm>
        <a:off x="2474528" y="4"/>
        <a:ext cx="975568" cy="585341"/>
      </dsp:txXfrm>
    </dsp:sp>
    <dsp:sp modelId="{D50EFA5A-940E-4BDD-8F64-AC8CF67C5E5A}">
      <dsp:nvSpPr>
        <dsp:cNvPr id="0" name=""/>
        <dsp:cNvSpPr/>
      </dsp:nvSpPr>
      <dsp:spPr>
        <a:xfrm>
          <a:off x="3547653" y="4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Sales Amount</a:t>
          </a:r>
          <a:endParaRPr lang="en-US" sz="1050" kern="1200"/>
        </a:p>
      </dsp:txBody>
      <dsp:txXfrm>
        <a:off x="3547653" y="4"/>
        <a:ext cx="975568" cy="585341"/>
      </dsp:txXfrm>
    </dsp:sp>
    <dsp:sp modelId="{A7E725EA-F7BF-40A2-80FA-E124A837A890}">
      <dsp:nvSpPr>
        <dsp:cNvPr id="0" name=""/>
        <dsp:cNvSpPr/>
      </dsp:nvSpPr>
      <dsp:spPr>
        <a:xfrm>
          <a:off x="4620778" y="4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Sales Qty</a:t>
          </a:r>
          <a:endParaRPr lang="en-US" sz="1050" kern="1200"/>
        </a:p>
      </dsp:txBody>
      <dsp:txXfrm>
        <a:off x="4620778" y="4"/>
        <a:ext cx="975568" cy="585341"/>
      </dsp:txXfrm>
    </dsp:sp>
    <dsp:sp modelId="{A8656657-3826-4CD0-AC81-91DE177FCD33}">
      <dsp:nvSpPr>
        <dsp:cNvPr id="0" name=""/>
        <dsp:cNvSpPr/>
      </dsp:nvSpPr>
      <dsp:spPr>
        <a:xfrm>
          <a:off x="5693903" y="4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Unit Price</a:t>
          </a:r>
          <a:endParaRPr lang="en-US" sz="1050" kern="1200"/>
        </a:p>
      </dsp:txBody>
      <dsp:txXfrm>
        <a:off x="5693903" y="4"/>
        <a:ext cx="975568" cy="585341"/>
      </dsp:txXfrm>
    </dsp:sp>
    <dsp:sp modelId="{F4C628D2-2F16-483E-A878-9A98CE090766}">
      <dsp:nvSpPr>
        <dsp:cNvPr id="0" name=""/>
        <dsp:cNvSpPr/>
      </dsp:nvSpPr>
      <dsp:spPr>
        <a:xfrm>
          <a:off x="6767028" y="4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Discount Qty</a:t>
          </a:r>
          <a:endParaRPr lang="en-US" sz="1050" kern="1200"/>
        </a:p>
      </dsp:txBody>
      <dsp:txXfrm>
        <a:off x="6767028" y="4"/>
        <a:ext cx="975568" cy="585341"/>
      </dsp:txXfrm>
    </dsp:sp>
    <dsp:sp modelId="{E3716DB9-92DA-4D84-B85E-E3F25E712FB5}">
      <dsp:nvSpPr>
        <dsp:cNvPr id="0" name=""/>
        <dsp:cNvSpPr/>
      </dsp:nvSpPr>
      <dsp:spPr>
        <a:xfrm>
          <a:off x="7840154" y="4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Discount Amount</a:t>
          </a:r>
          <a:endParaRPr lang="en-US" sz="1050" kern="1200"/>
        </a:p>
      </dsp:txBody>
      <dsp:txXfrm>
        <a:off x="7840154" y="4"/>
        <a:ext cx="975568" cy="585341"/>
      </dsp:txXfrm>
    </dsp:sp>
    <dsp:sp modelId="{A6BE82E0-CADF-495F-886C-B205B8B94590}">
      <dsp:nvSpPr>
        <dsp:cNvPr id="0" name=""/>
        <dsp:cNvSpPr/>
      </dsp:nvSpPr>
      <dsp:spPr>
        <a:xfrm>
          <a:off x="328277" y="682901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is_weekend</a:t>
          </a:r>
          <a:endParaRPr lang="en-US" sz="1050" kern="1200"/>
        </a:p>
      </dsp:txBody>
      <dsp:txXfrm>
        <a:off x="328277" y="682901"/>
        <a:ext cx="975568" cy="585341"/>
      </dsp:txXfrm>
    </dsp:sp>
    <dsp:sp modelId="{2975A1AD-6EB9-4539-BE1C-F25B87DDCF80}">
      <dsp:nvSpPr>
        <dsp:cNvPr id="0" name=""/>
        <dsp:cNvSpPr/>
      </dsp:nvSpPr>
      <dsp:spPr>
        <a:xfrm>
          <a:off x="1401402" y="682901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day_of_week</a:t>
          </a:r>
          <a:endParaRPr lang="en-US" sz="1050" kern="1200"/>
        </a:p>
      </dsp:txBody>
      <dsp:txXfrm>
        <a:off x="1401402" y="682901"/>
        <a:ext cx="975568" cy="585341"/>
      </dsp:txXfrm>
    </dsp:sp>
    <dsp:sp modelId="{8DACD00C-63C8-4B57-A2C7-11C5226E8088}">
      <dsp:nvSpPr>
        <dsp:cNvPr id="0" name=""/>
        <dsp:cNvSpPr/>
      </dsp:nvSpPr>
      <dsp:spPr>
        <a:xfrm>
          <a:off x="2474528" y="682901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max_temperature</a:t>
          </a:r>
          <a:endParaRPr lang="en-US" sz="1050" kern="1200"/>
        </a:p>
      </dsp:txBody>
      <dsp:txXfrm>
        <a:off x="2474528" y="682901"/>
        <a:ext cx="975568" cy="585341"/>
      </dsp:txXfrm>
    </dsp:sp>
    <dsp:sp modelId="{84EFA3AB-3897-4FD9-B2EF-BBB013C4D5F6}">
      <dsp:nvSpPr>
        <dsp:cNvPr id="0" name=""/>
        <dsp:cNvSpPr/>
      </dsp:nvSpPr>
      <dsp:spPr>
        <a:xfrm>
          <a:off x="3547653" y="682901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avg_hourly_temperature</a:t>
          </a:r>
          <a:endParaRPr lang="en-US" sz="1050" kern="1200"/>
        </a:p>
      </dsp:txBody>
      <dsp:txXfrm>
        <a:off x="3547653" y="682901"/>
        <a:ext cx="975568" cy="585341"/>
      </dsp:txXfrm>
    </dsp:sp>
    <dsp:sp modelId="{CC68B089-97FE-4E61-B7F6-3F6EC1E282C7}">
      <dsp:nvSpPr>
        <dsp:cNvPr id="0" name=""/>
        <dsp:cNvSpPr/>
      </dsp:nvSpPr>
      <dsp:spPr>
        <a:xfrm>
          <a:off x="4620778" y="682901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avg_temperature</a:t>
          </a:r>
          <a:endParaRPr lang="en-US" sz="1050" kern="1200"/>
        </a:p>
      </dsp:txBody>
      <dsp:txXfrm>
        <a:off x="4620778" y="682901"/>
        <a:ext cx="975568" cy="585341"/>
      </dsp:txXfrm>
    </dsp:sp>
    <dsp:sp modelId="{43E9DF97-53D9-4749-9635-570BD3EF92BE}">
      <dsp:nvSpPr>
        <dsp:cNvPr id="0" name=""/>
        <dsp:cNvSpPr/>
      </dsp:nvSpPr>
      <dsp:spPr>
        <a:xfrm>
          <a:off x="5693903" y="682901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min_temperature</a:t>
          </a:r>
          <a:endParaRPr lang="en-US" sz="1050" kern="1200"/>
        </a:p>
      </dsp:txBody>
      <dsp:txXfrm>
        <a:off x="5693903" y="682901"/>
        <a:ext cx="975568" cy="585341"/>
      </dsp:txXfrm>
    </dsp:sp>
    <dsp:sp modelId="{9A1EC3F1-7FDF-48C1-93FD-C67C34F9A41B}">
      <dsp:nvSpPr>
        <dsp:cNvPr id="0" name=""/>
        <dsp:cNvSpPr/>
      </dsp:nvSpPr>
      <dsp:spPr>
        <a:xfrm>
          <a:off x="6767028" y="682901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min_windchill</a:t>
          </a:r>
          <a:endParaRPr lang="en-US" sz="1050" kern="1200"/>
        </a:p>
      </dsp:txBody>
      <dsp:txXfrm>
        <a:off x="6767028" y="682901"/>
        <a:ext cx="975568" cy="585341"/>
      </dsp:txXfrm>
    </dsp:sp>
    <dsp:sp modelId="{C5447822-0DA4-4D4A-BA8C-F062F373D837}">
      <dsp:nvSpPr>
        <dsp:cNvPr id="0" name=""/>
        <dsp:cNvSpPr/>
      </dsp:nvSpPr>
      <dsp:spPr>
        <a:xfrm>
          <a:off x="7840154" y="682901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max_relative_humidity</a:t>
          </a:r>
          <a:endParaRPr lang="en-US" sz="1050" kern="1200"/>
        </a:p>
      </dsp:txBody>
      <dsp:txXfrm>
        <a:off x="7840154" y="682901"/>
        <a:ext cx="975568" cy="585341"/>
      </dsp:txXfrm>
    </dsp:sp>
    <dsp:sp modelId="{2D821017-B6FF-4025-815C-3652D74F7AF9}">
      <dsp:nvSpPr>
        <dsp:cNvPr id="0" name=""/>
        <dsp:cNvSpPr/>
      </dsp:nvSpPr>
      <dsp:spPr>
        <a:xfrm>
          <a:off x="328277" y="1365799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avg_hourly_relative_humidity</a:t>
          </a:r>
          <a:endParaRPr lang="en-US" sz="1050" kern="1200"/>
        </a:p>
      </dsp:txBody>
      <dsp:txXfrm>
        <a:off x="328277" y="1365799"/>
        <a:ext cx="975568" cy="585341"/>
      </dsp:txXfrm>
    </dsp:sp>
    <dsp:sp modelId="{613245A4-08F3-4E2C-B3C9-D25AEDC1560A}">
      <dsp:nvSpPr>
        <dsp:cNvPr id="0" name=""/>
        <dsp:cNvSpPr/>
      </dsp:nvSpPr>
      <dsp:spPr>
        <a:xfrm>
          <a:off x="1401402" y="1365799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avg_relative_humidity</a:t>
          </a:r>
          <a:endParaRPr lang="en-US" sz="1050" kern="1200" dirty="0"/>
        </a:p>
      </dsp:txBody>
      <dsp:txXfrm>
        <a:off x="1401402" y="1365799"/>
        <a:ext cx="975568" cy="585341"/>
      </dsp:txXfrm>
    </dsp:sp>
    <dsp:sp modelId="{493D0C37-46E9-4FD1-9749-38E502CD53E7}">
      <dsp:nvSpPr>
        <dsp:cNvPr id="0" name=""/>
        <dsp:cNvSpPr/>
      </dsp:nvSpPr>
      <dsp:spPr>
        <a:xfrm>
          <a:off x="2474528" y="1365799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min_relative_humidity</a:t>
          </a:r>
          <a:endParaRPr lang="en-US" sz="1050" kern="1200"/>
        </a:p>
      </dsp:txBody>
      <dsp:txXfrm>
        <a:off x="2474528" y="1365799"/>
        <a:ext cx="975568" cy="585341"/>
      </dsp:txXfrm>
    </dsp:sp>
    <dsp:sp modelId="{20C996E7-C425-4654-9897-C854641CD05F}">
      <dsp:nvSpPr>
        <dsp:cNvPr id="0" name=""/>
        <dsp:cNvSpPr/>
      </dsp:nvSpPr>
      <dsp:spPr>
        <a:xfrm>
          <a:off x="3547653" y="1365799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max_dew_point</a:t>
          </a:r>
          <a:endParaRPr lang="en-US" sz="1050" kern="1200"/>
        </a:p>
      </dsp:txBody>
      <dsp:txXfrm>
        <a:off x="3547653" y="1365799"/>
        <a:ext cx="975568" cy="585341"/>
      </dsp:txXfrm>
    </dsp:sp>
    <dsp:sp modelId="{FC49AE93-53E8-49CA-936A-AAAB42FA12AA}">
      <dsp:nvSpPr>
        <dsp:cNvPr id="0" name=""/>
        <dsp:cNvSpPr/>
      </dsp:nvSpPr>
      <dsp:spPr>
        <a:xfrm>
          <a:off x="4620778" y="1365799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avg_hourly_dew_point</a:t>
          </a:r>
          <a:endParaRPr lang="en-US" sz="1050" kern="1200"/>
        </a:p>
      </dsp:txBody>
      <dsp:txXfrm>
        <a:off x="4620778" y="1365799"/>
        <a:ext cx="975568" cy="585341"/>
      </dsp:txXfrm>
    </dsp:sp>
    <dsp:sp modelId="{ED25E3DB-7471-43FB-818A-A709671E10BF}">
      <dsp:nvSpPr>
        <dsp:cNvPr id="0" name=""/>
        <dsp:cNvSpPr/>
      </dsp:nvSpPr>
      <dsp:spPr>
        <a:xfrm>
          <a:off x="5693903" y="1365799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avg_dew_point</a:t>
          </a:r>
          <a:endParaRPr lang="en-US" sz="1050" kern="1200"/>
        </a:p>
      </dsp:txBody>
      <dsp:txXfrm>
        <a:off x="5693903" y="1365799"/>
        <a:ext cx="975568" cy="585341"/>
      </dsp:txXfrm>
    </dsp:sp>
    <dsp:sp modelId="{0AB41937-2B16-4497-B521-3A85F1EB57B7}">
      <dsp:nvSpPr>
        <dsp:cNvPr id="0" name=""/>
        <dsp:cNvSpPr/>
      </dsp:nvSpPr>
      <dsp:spPr>
        <a:xfrm>
          <a:off x="6767028" y="1365799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min_dew_point</a:t>
          </a:r>
          <a:endParaRPr lang="en-US" sz="1050" kern="1200"/>
        </a:p>
      </dsp:txBody>
      <dsp:txXfrm>
        <a:off x="6767028" y="1365799"/>
        <a:ext cx="975568" cy="585341"/>
      </dsp:txXfrm>
    </dsp:sp>
    <dsp:sp modelId="{F995D898-AB21-4968-8CA3-A341BC1EA340}">
      <dsp:nvSpPr>
        <dsp:cNvPr id="0" name=""/>
        <dsp:cNvSpPr/>
      </dsp:nvSpPr>
      <dsp:spPr>
        <a:xfrm>
          <a:off x="7840154" y="1365799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max_wind_speed</a:t>
          </a:r>
          <a:endParaRPr lang="en-US" sz="1050" kern="1200"/>
        </a:p>
      </dsp:txBody>
      <dsp:txXfrm>
        <a:off x="7840154" y="1365799"/>
        <a:ext cx="975568" cy="585341"/>
      </dsp:txXfrm>
    </dsp:sp>
    <dsp:sp modelId="{41EFAB4E-E462-4A7C-94F6-7776A9F214F4}">
      <dsp:nvSpPr>
        <dsp:cNvPr id="0" name=""/>
        <dsp:cNvSpPr/>
      </dsp:nvSpPr>
      <dsp:spPr>
        <a:xfrm>
          <a:off x="328277" y="2048697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avg_hourly_wind_speed</a:t>
          </a:r>
          <a:endParaRPr lang="en-US" sz="1050" kern="1200"/>
        </a:p>
      </dsp:txBody>
      <dsp:txXfrm>
        <a:off x="328277" y="2048697"/>
        <a:ext cx="975568" cy="585341"/>
      </dsp:txXfrm>
    </dsp:sp>
    <dsp:sp modelId="{0F537C0F-DD68-43B8-8B6D-8114DD405F58}">
      <dsp:nvSpPr>
        <dsp:cNvPr id="0" name=""/>
        <dsp:cNvSpPr/>
      </dsp:nvSpPr>
      <dsp:spPr>
        <a:xfrm>
          <a:off x="1401402" y="2048697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avg_wind_speed</a:t>
          </a:r>
          <a:endParaRPr lang="en-US" sz="1050" kern="1200"/>
        </a:p>
      </dsp:txBody>
      <dsp:txXfrm>
        <a:off x="1401402" y="2048697"/>
        <a:ext cx="975568" cy="585341"/>
      </dsp:txXfrm>
    </dsp:sp>
    <dsp:sp modelId="{8658D76D-403A-41BA-AE6E-EDA62F1DF3D6}">
      <dsp:nvSpPr>
        <dsp:cNvPr id="0" name=""/>
        <dsp:cNvSpPr/>
      </dsp:nvSpPr>
      <dsp:spPr>
        <a:xfrm>
          <a:off x="2474528" y="2048697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min_wind_speed</a:t>
          </a:r>
          <a:endParaRPr lang="en-US" sz="1050" kern="1200"/>
        </a:p>
      </dsp:txBody>
      <dsp:txXfrm>
        <a:off x="2474528" y="2048697"/>
        <a:ext cx="975568" cy="585341"/>
      </dsp:txXfrm>
    </dsp:sp>
    <dsp:sp modelId="{F8A11E38-7A4C-48C6-AAB3-0D0C69372AB0}">
      <dsp:nvSpPr>
        <dsp:cNvPr id="0" name=""/>
        <dsp:cNvSpPr/>
      </dsp:nvSpPr>
      <dsp:spPr>
        <a:xfrm>
          <a:off x="3547653" y="2048697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max_wind_gust</a:t>
          </a:r>
          <a:endParaRPr lang="en-US" sz="1050" kern="1200"/>
        </a:p>
      </dsp:txBody>
      <dsp:txXfrm>
        <a:off x="3547653" y="2048697"/>
        <a:ext cx="975568" cy="585341"/>
      </dsp:txXfrm>
    </dsp:sp>
    <dsp:sp modelId="{66A941DF-4BE3-454D-AA45-126A303913B0}">
      <dsp:nvSpPr>
        <dsp:cNvPr id="0" name=""/>
        <dsp:cNvSpPr/>
      </dsp:nvSpPr>
      <dsp:spPr>
        <a:xfrm>
          <a:off x="4620778" y="2048697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wind_gust_dir_10s</a:t>
          </a:r>
          <a:endParaRPr lang="en-US" sz="1050" kern="1200"/>
        </a:p>
      </dsp:txBody>
      <dsp:txXfrm>
        <a:off x="4620778" y="2048697"/>
        <a:ext cx="975568" cy="585341"/>
      </dsp:txXfrm>
    </dsp:sp>
    <dsp:sp modelId="{1FA759DD-B4EB-4908-BEC3-C6B695470808}">
      <dsp:nvSpPr>
        <dsp:cNvPr id="0" name=""/>
        <dsp:cNvSpPr/>
      </dsp:nvSpPr>
      <dsp:spPr>
        <a:xfrm>
          <a:off x="5693903" y="2048697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max_pressure_sea</a:t>
          </a:r>
          <a:endParaRPr lang="en-US" sz="1050" kern="1200"/>
        </a:p>
      </dsp:txBody>
      <dsp:txXfrm>
        <a:off x="5693903" y="2048697"/>
        <a:ext cx="975568" cy="585341"/>
      </dsp:txXfrm>
    </dsp:sp>
    <dsp:sp modelId="{C04CC53A-BD07-4111-8415-FC5212598EF9}">
      <dsp:nvSpPr>
        <dsp:cNvPr id="0" name=""/>
        <dsp:cNvSpPr/>
      </dsp:nvSpPr>
      <dsp:spPr>
        <a:xfrm>
          <a:off x="6767028" y="2048697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avg_hourly_pressure_sea</a:t>
          </a:r>
          <a:endParaRPr lang="en-US" sz="1050" kern="1200"/>
        </a:p>
      </dsp:txBody>
      <dsp:txXfrm>
        <a:off x="6767028" y="2048697"/>
        <a:ext cx="975568" cy="585341"/>
      </dsp:txXfrm>
    </dsp:sp>
    <dsp:sp modelId="{A3BA2350-B019-4A92-A412-C1B81FCA0D2B}">
      <dsp:nvSpPr>
        <dsp:cNvPr id="0" name=""/>
        <dsp:cNvSpPr/>
      </dsp:nvSpPr>
      <dsp:spPr>
        <a:xfrm>
          <a:off x="7840154" y="2048697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avg_pressure_sea</a:t>
          </a:r>
          <a:endParaRPr lang="en-US" sz="1050" kern="1200"/>
        </a:p>
      </dsp:txBody>
      <dsp:txXfrm>
        <a:off x="7840154" y="2048697"/>
        <a:ext cx="975568" cy="585341"/>
      </dsp:txXfrm>
    </dsp:sp>
    <dsp:sp modelId="{12EE1C1D-982D-4859-87D8-E3D204B5B5D7}">
      <dsp:nvSpPr>
        <dsp:cNvPr id="0" name=""/>
        <dsp:cNvSpPr/>
      </dsp:nvSpPr>
      <dsp:spPr>
        <a:xfrm>
          <a:off x="328277" y="2731595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min_pressure_sea</a:t>
          </a:r>
          <a:endParaRPr lang="en-US" sz="1050" kern="1200"/>
        </a:p>
      </dsp:txBody>
      <dsp:txXfrm>
        <a:off x="328277" y="2731595"/>
        <a:ext cx="975568" cy="585341"/>
      </dsp:txXfrm>
    </dsp:sp>
    <dsp:sp modelId="{81F9F78F-82AA-47BD-86A2-2D7024B2CD1D}">
      <dsp:nvSpPr>
        <dsp:cNvPr id="0" name=""/>
        <dsp:cNvSpPr/>
      </dsp:nvSpPr>
      <dsp:spPr>
        <a:xfrm>
          <a:off x="1401402" y="2731595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max_pressure_station</a:t>
          </a:r>
          <a:endParaRPr lang="en-US" sz="1050" kern="1200"/>
        </a:p>
      </dsp:txBody>
      <dsp:txXfrm>
        <a:off x="1401402" y="2731595"/>
        <a:ext cx="975568" cy="585341"/>
      </dsp:txXfrm>
    </dsp:sp>
    <dsp:sp modelId="{B3F16F1B-DD10-4228-BF9A-880BB2C83E57}">
      <dsp:nvSpPr>
        <dsp:cNvPr id="0" name=""/>
        <dsp:cNvSpPr/>
      </dsp:nvSpPr>
      <dsp:spPr>
        <a:xfrm>
          <a:off x="2474528" y="2731595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avg_hourly_pressure_station</a:t>
          </a:r>
          <a:endParaRPr lang="en-US" sz="1050" kern="1200"/>
        </a:p>
      </dsp:txBody>
      <dsp:txXfrm>
        <a:off x="2474528" y="2731595"/>
        <a:ext cx="975568" cy="585341"/>
      </dsp:txXfrm>
    </dsp:sp>
    <dsp:sp modelId="{C0CD4853-B0F5-40A7-B4E0-E1B0F0949885}">
      <dsp:nvSpPr>
        <dsp:cNvPr id="0" name=""/>
        <dsp:cNvSpPr/>
      </dsp:nvSpPr>
      <dsp:spPr>
        <a:xfrm>
          <a:off x="3547653" y="2731595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avg_pressure_station</a:t>
          </a:r>
          <a:endParaRPr lang="en-US" sz="1050" kern="1200"/>
        </a:p>
      </dsp:txBody>
      <dsp:txXfrm>
        <a:off x="3547653" y="2731595"/>
        <a:ext cx="975568" cy="585341"/>
      </dsp:txXfrm>
    </dsp:sp>
    <dsp:sp modelId="{0713372F-21F4-42E4-9BF3-162659626FDE}">
      <dsp:nvSpPr>
        <dsp:cNvPr id="0" name=""/>
        <dsp:cNvSpPr/>
      </dsp:nvSpPr>
      <dsp:spPr>
        <a:xfrm>
          <a:off x="4620778" y="2731595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min_pressure_station</a:t>
          </a:r>
          <a:endParaRPr lang="en-US" sz="1050" kern="1200"/>
        </a:p>
      </dsp:txBody>
      <dsp:txXfrm>
        <a:off x="4620778" y="2731595"/>
        <a:ext cx="975568" cy="585341"/>
      </dsp:txXfrm>
    </dsp:sp>
    <dsp:sp modelId="{77327F72-0C79-4245-9C49-6D92EDE15475}">
      <dsp:nvSpPr>
        <dsp:cNvPr id="0" name=""/>
        <dsp:cNvSpPr/>
      </dsp:nvSpPr>
      <dsp:spPr>
        <a:xfrm>
          <a:off x="5693903" y="2731595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max_visibility</a:t>
          </a:r>
          <a:endParaRPr lang="en-US" sz="1050" kern="1200"/>
        </a:p>
      </dsp:txBody>
      <dsp:txXfrm>
        <a:off x="5693903" y="2731595"/>
        <a:ext cx="975568" cy="585341"/>
      </dsp:txXfrm>
    </dsp:sp>
    <dsp:sp modelId="{BA291282-4497-4E66-AFEE-2EBC1B6C3647}">
      <dsp:nvSpPr>
        <dsp:cNvPr id="0" name=""/>
        <dsp:cNvSpPr/>
      </dsp:nvSpPr>
      <dsp:spPr>
        <a:xfrm>
          <a:off x="6767028" y="2731595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avg_hourly_visibility</a:t>
          </a:r>
          <a:endParaRPr lang="en-US" sz="1050" kern="1200"/>
        </a:p>
      </dsp:txBody>
      <dsp:txXfrm>
        <a:off x="6767028" y="2731595"/>
        <a:ext cx="975568" cy="585341"/>
      </dsp:txXfrm>
    </dsp:sp>
    <dsp:sp modelId="{863980A9-1A02-4E03-B06F-6ECAB6871A2C}">
      <dsp:nvSpPr>
        <dsp:cNvPr id="0" name=""/>
        <dsp:cNvSpPr/>
      </dsp:nvSpPr>
      <dsp:spPr>
        <a:xfrm>
          <a:off x="7840154" y="2731595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avg_visibility</a:t>
          </a:r>
          <a:endParaRPr lang="en-US" sz="1050" kern="1200"/>
        </a:p>
      </dsp:txBody>
      <dsp:txXfrm>
        <a:off x="7840154" y="2731595"/>
        <a:ext cx="975568" cy="585341"/>
      </dsp:txXfrm>
    </dsp:sp>
    <dsp:sp modelId="{3A941A18-A342-43BB-9763-5975AC5223B3}">
      <dsp:nvSpPr>
        <dsp:cNvPr id="0" name=""/>
        <dsp:cNvSpPr/>
      </dsp:nvSpPr>
      <dsp:spPr>
        <a:xfrm>
          <a:off x="328277" y="3414493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min_visibility</a:t>
          </a:r>
          <a:endParaRPr lang="en-US" sz="1050" kern="1200"/>
        </a:p>
      </dsp:txBody>
      <dsp:txXfrm>
        <a:off x="328277" y="3414493"/>
        <a:ext cx="975568" cy="585341"/>
      </dsp:txXfrm>
    </dsp:sp>
    <dsp:sp modelId="{16875075-EB11-4805-B118-7F6C91D0D4C1}">
      <dsp:nvSpPr>
        <dsp:cNvPr id="0" name=""/>
        <dsp:cNvSpPr/>
      </dsp:nvSpPr>
      <dsp:spPr>
        <a:xfrm>
          <a:off x="1401402" y="3414493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heatdegdays</a:t>
          </a:r>
          <a:endParaRPr lang="en-US" sz="1050" kern="1200"/>
        </a:p>
      </dsp:txBody>
      <dsp:txXfrm>
        <a:off x="1401402" y="3414493"/>
        <a:ext cx="975568" cy="585341"/>
      </dsp:txXfrm>
    </dsp:sp>
    <dsp:sp modelId="{37B950D2-4CA6-447E-8BCA-E22FEACAEA9F}">
      <dsp:nvSpPr>
        <dsp:cNvPr id="0" name=""/>
        <dsp:cNvSpPr/>
      </dsp:nvSpPr>
      <dsp:spPr>
        <a:xfrm>
          <a:off x="2474528" y="3414493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cooldegdays</a:t>
          </a:r>
          <a:endParaRPr lang="en-US" sz="1050" kern="1200"/>
        </a:p>
      </dsp:txBody>
      <dsp:txXfrm>
        <a:off x="2474528" y="3414493"/>
        <a:ext cx="975568" cy="585341"/>
      </dsp:txXfrm>
    </dsp:sp>
    <dsp:sp modelId="{1AF5A575-B3B2-41D7-91F3-0BC24EB837C7}">
      <dsp:nvSpPr>
        <dsp:cNvPr id="0" name=""/>
        <dsp:cNvSpPr/>
      </dsp:nvSpPr>
      <dsp:spPr>
        <a:xfrm>
          <a:off x="3547653" y="3414493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growdegdays_5</a:t>
          </a:r>
          <a:endParaRPr lang="en-US" sz="1050" kern="1200"/>
        </a:p>
      </dsp:txBody>
      <dsp:txXfrm>
        <a:off x="3547653" y="3414493"/>
        <a:ext cx="975568" cy="585341"/>
      </dsp:txXfrm>
    </dsp:sp>
    <dsp:sp modelId="{81648E44-9F57-4518-B191-75D0A131EA8E}">
      <dsp:nvSpPr>
        <dsp:cNvPr id="0" name=""/>
        <dsp:cNvSpPr/>
      </dsp:nvSpPr>
      <dsp:spPr>
        <a:xfrm>
          <a:off x="4620778" y="3414493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growdegdays_7</a:t>
          </a:r>
          <a:endParaRPr lang="en-US" sz="1050" kern="1200"/>
        </a:p>
      </dsp:txBody>
      <dsp:txXfrm>
        <a:off x="4620778" y="3414493"/>
        <a:ext cx="975568" cy="585341"/>
      </dsp:txXfrm>
    </dsp:sp>
    <dsp:sp modelId="{50DEED61-FCB1-4A40-844D-789836BEC4F5}">
      <dsp:nvSpPr>
        <dsp:cNvPr id="0" name=""/>
        <dsp:cNvSpPr/>
      </dsp:nvSpPr>
      <dsp:spPr>
        <a:xfrm>
          <a:off x="5693903" y="3414493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growdegdays_10</a:t>
          </a:r>
          <a:endParaRPr lang="en-US" sz="1050" kern="1200"/>
        </a:p>
      </dsp:txBody>
      <dsp:txXfrm>
        <a:off x="5693903" y="3414493"/>
        <a:ext cx="975568" cy="585341"/>
      </dsp:txXfrm>
    </dsp:sp>
    <dsp:sp modelId="{55B869D4-5CF8-4B3A-9052-DC7A94B1067B}">
      <dsp:nvSpPr>
        <dsp:cNvPr id="0" name=""/>
        <dsp:cNvSpPr/>
      </dsp:nvSpPr>
      <dsp:spPr>
        <a:xfrm>
          <a:off x="6767028" y="3414493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precipitation</a:t>
          </a:r>
          <a:endParaRPr lang="en-US" sz="1050" kern="1200"/>
        </a:p>
      </dsp:txBody>
      <dsp:txXfrm>
        <a:off x="6767028" y="3414493"/>
        <a:ext cx="975568" cy="585341"/>
      </dsp:txXfrm>
    </dsp:sp>
    <dsp:sp modelId="{350A147B-A164-4AB6-99CD-BB528BE2A4FC}">
      <dsp:nvSpPr>
        <dsp:cNvPr id="0" name=""/>
        <dsp:cNvSpPr/>
      </dsp:nvSpPr>
      <dsp:spPr>
        <a:xfrm>
          <a:off x="7840154" y="3414493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snow_on_ground</a:t>
          </a:r>
          <a:endParaRPr lang="en-US" sz="1050" kern="1200"/>
        </a:p>
      </dsp:txBody>
      <dsp:txXfrm>
        <a:off x="7840154" y="3414493"/>
        <a:ext cx="975568" cy="585341"/>
      </dsp:txXfrm>
    </dsp:sp>
    <dsp:sp modelId="{FF608A39-1BB8-43F9-AC10-521D0DF82111}">
      <dsp:nvSpPr>
        <dsp:cNvPr id="0" name=""/>
        <dsp:cNvSpPr/>
      </dsp:nvSpPr>
      <dsp:spPr>
        <a:xfrm>
          <a:off x="328277" y="4097391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sunrise_hhmm</a:t>
          </a:r>
          <a:endParaRPr lang="en-US" sz="1050" kern="1200"/>
        </a:p>
      </dsp:txBody>
      <dsp:txXfrm>
        <a:off x="328277" y="4097391"/>
        <a:ext cx="975568" cy="585341"/>
      </dsp:txXfrm>
    </dsp:sp>
    <dsp:sp modelId="{54EBE5C3-24DC-4655-B818-90DCA3BB8BB1}">
      <dsp:nvSpPr>
        <dsp:cNvPr id="0" name=""/>
        <dsp:cNvSpPr/>
      </dsp:nvSpPr>
      <dsp:spPr>
        <a:xfrm>
          <a:off x="1401402" y="4097391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sunset_hhmm</a:t>
          </a:r>
          <a:endParaRPr lang="en-US" sz="1050" kern="1200"/>
        </a:p>
      </dsp:txBody>
      <dsp:txXfrm>
        <a:off x="1401402" y="4097391"/>
        <a:ext cx="975568" cy="585341"/>
      </dsp:txXfrm>
    </dsp:sp>
    <dsp:sp modelId="{B6A09C0E-C6D4-4985-92DB-23EB4C907025}">
      <dsp:nvSpPr>
        <dsp:cNvPr id="0" name=""/>
        <dsp:cNvSpPr/>
      </dsp:nvSpPr>
      <dsp:spPr>
        <a:xfrm>
          <a:off x="2474528" y="4097391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daylight</a:t>
          </a:r>
          <a:endParaRPr lang="en-US" sz="1050" kern="1200"/>
        </a:p>
      </dsp:txBody>
      <dsp:txXfrm>
        <a:off x="2474528" y="4097391"/>
        <a:ext cx="975568" cy="585341"/>
      </dsp:txXfrm>
    </dsp:sp>
    <dsp:sp modelId="{6657A69D-F0D0-45D3-B7D3-D585D478BB24}">
      <dsp:nvSpPr>
        <dsp:cNvPr id="0" name=""/>
        <dsp:cNvSpPr/>
      </dsp:nvSpPr>
      <dsp:spPr>
        <a:xfrm>
          <a:off x="3547653" y="4097391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min_high_temperature_forecast</a:t>
          </a:r>
          <a:endParaRPr lang="en-US" sz="1050" kern="1200"/>
        </a:p>
      </dsp:txBody>
      <dsp:txXfrm>
        <a:off x="3547653" y="4097391"/>
        <a:ext cx="975568" cy="585341"/>
      </dsp:txXfrm>
    </dsp:sp>
    <dsp:sp modelId="{386ADF45-2CD1-4F52-AA81-856E901F01CD}">
      <dsp:nvSpPr>
        <dsp:cNvPr id="0" name=""/>
        <dsp:cNvSpPr/>
      </dsp:nvSpPr>
      <dsp:spPr>
        <a:xfrm>
          <a:off x="4620778" y="4097391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max_high_temperature_forecast</a:t>
          </a:r>
          <a:endParaRPr lang="en-US" sz="1050" kern="1200"/>
        </a:p>
      </dsp:txBody>
      <dsp:txXfrm>
        <a:off x="4620778" y="4097391"/>
        <a:ext cx="975568" cy="585341"/>
      </dsp:txXfrm>
    </dsp:sp>
    <dsp:sp modelId="{D8E28C12-0DD7-49A9-ABBC-D334DB2B2A7D}">
      <dsp:nvSpPr>
        <dsp:cNvPr id="0" name=""/>
        <dsp:cNvSpPr/>
      </dsp:nvSpPr>
      <dsp:spPr>
        <a:xfrm>
          <a:off x="5693903" y="4097391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min_low_temperature_forecast</a:t>
          </a:r>
          <a:endParaRPr lang="en-US" sz="1050" kern="1200"/>
        </a:p>
      </dsp:txBody>
      <dsp:txXfrm>
        <a:off x="5693903" y="4097391"/>
        <a:ext cx="975568" cy="585341"/>
      </dsp:txXfrm>
    </dsp:sp>
    <dsp:sp modelId="{223184AB-4567-4745-896D-193C514BDF21}">
      <dsp:nvSpPr>
        <dsp:cNvPr id="0" name=""/>
        <dsp:cNvSpPr/>
      </dsp:nvSpPr>
      <dsp:spPr>
        <a:xfrm>
          <a:off x="6767028" y="4097391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max_low_temperature_forecast</a:t>
          </a:r>
          <a:endParaRPr lang="en-US" sz="1050" kern="1200"/>
        </a:p>
      </dsp:txBody>
      <dsp:txXfrm>
        <a:off x="6767028" y="4097391"/>
        <a:ext cx="975568" cy="585341"/>
      </dsp:txXfrm>
    </dsp:sp>
    <dsp:sp modelId="{89E0536B-43EB-4891-BE5C-47A1B208B7CC}">
      <dsp:nvSpPr>
        <dsp:cNvPr id="0" name=""/>
        <dsp:cNvSpPr/>
      </dsp:nvSpPr>
      <dsp:spPr>
        <a:xfrm>
          <a:off x="7840154" y="4097391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sunrise_hour</a:t>
          </a:r>
          <a:endParaRPr lang="en-US" sz="1050" kern="1200"/>
        </a:p>
      </dsp:txBody>
      <dsp:txXfrm>
        <a:off x="7840154" y="4097391"/>
        <a:ext cx="975568" cy="585341"/>
      </dsp:txXfrm>
    </dsp:sp>
    <dsp:sp modelId="{99746F33-B9C3-46CB-9002-2FE653F750BF}">
      <dsp:nvSpPr>
        <dsp:cNvPr id="0" name=""/>
        <dsp:cNvSpPr/>
      </dsp:nvSpPr>
      <dsp:spPr>
        <a:xfrm>
          <a:off x="864840" y="4780288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sunrise_minute</a:t>
          </a:r>
          <a:endParaRPr lang="en-US" sz="1050" kern="1200"/>
        </a:p>
      </dsp:txBody>
      <dsp:txXfrm>
        <a:off x="864840" y="4780288"/>
        <a:ext cx="975568" cy="585341"/>
      </dsp:txXfrm>
    </dsp:sp>
    <dsp:sp modelId="{1D89DF9C-8507-4BE1-9BF5-2D288E0B0151}">
      <dsp:nvSpPr>
        <dsp:cNvPr id="0" name=""/>
        <dsp:cNvSpPr/>
      </dsp:nvSpPr>
      <dsp:spPr>
        <a:xfrm>
          <a:off x="1937965" y="4780288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sunset_hour</a:t>
          </a:r>
          <a:endParaRPr lang="en-US" sz="1050" kern="1200"/>
        </a:p>
      </dsp:txBody>
      <dsp:txXfrm>
        <a:off x="1937965" y="4780288"/>
        <a:ext cx="975568" cy="585341"/>
      </dsp:txXfrm>
    </dsp:sp>
    <dsp:sp modelId="{6162EBF4-9A10-4FEE-94A9-19240898D080}">
      <dsp:nvSpPr>
        <dsp:cNvPr id="0" name=""/>
        <dsp:cNvSpPr/>
      </dsp:nvSpPr>
      <dsp:spPr>
        <a:xfrm>
          <a:off x="3011090" y="4780288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sunset_minute</a:t>
          </a:r>
          <a:endParaRPr lang="en-US" sz="1050" kern="1200"/>
        </a:p>
      </dsp:txBody>
      <dsp:txXfrm>
        <a:off x="3011090" y="4780288"/>
        <a:ext cx="975568" cy="585341"/>
      </dsp:txXfrm>
    </dsp:sp>
    <dsp:sp modelId="{9F091871-CE08-4732-B6E6-D15C420C4B2E}">
      <dsp:nvSpPr>
        <dsp:cNvPr id="0" name=""/>
        <dsp:cNvSpPr/>
      </dsp:nvSpPr>
      <dsp:spPr>
        <a:xfrm>
          <a:off x="4084215" y="4780288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sunrise_time</a:t>
          </a:r>
          <a:endParaRPr lang="en-US" sz="1050" kern="1200"/>
        </a:p>
      </dsp:txBody>
      <dsp:txXfrm>
        <a:off x="4084215" y="4780288"/>
        <a:ext cx="975568" cy="585341"/>
      </dsp:txXfrm>
    </dsp:sp>
    <dsp:sp modelId="{EF3D6C32-F255-4776-882D-EE08DD3033E5}">
      <dsp:nvSpPr>
        <dsp:cNvPr id="0" name=""/>
        <dsp:cNvSpPr/>
      </dsp:nvSpPr>
      <dsp:spPr>
        <a:xfrm>
          <a:off x="5157341" y="4780288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sunset_time</a:t>
          </a:r>
          <a:endParaRPr lang="en-US" sz="1050" kern="1200"/>
        </a:p>
      </dsp:txBody>
      <dsp:txXfrm>
        <a:off x="5157341" y="4780288"/>
        <a:ext cx="975568" cy="585341"/>
      </dsp:txXfrm>
    </dsp:sp>
    <dsp:sp modelId="{A875A6CE-5920-4757-B2FB-B9A2AF7C3E09}">
      <dsp:nvSpPr>
        <dsp:cNvPr id="0" name=""/>
        <dsp:cNvSpPr/>
      </dsp:nvSpPr>
      <dsp:spPr>
        <a:xfrm>
          <a:off x="6230466" y="4780288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sunrise_minutes</a:t>
          </a:r>
          <a:endParaRPr lang="en-US" sz="1050" kern="1200"/>
        </a:p>
      </dsp:txBody>
      <dsp:txXfrm>
        <a:off x="6230466" y="4780288"/>
        <a:ext cx="975568" cy="585341"/>
      </dsp:txXfrm>
    </dsp:sp>
    <dsp:sp modelId="{D15403C2-7F3F-4B0A-A9F9-3F58A24F5D2C}">
      <dsp:nvSpPr>
        <dsp:cNvPr id="0" name=""/>
        <dsp:cNvSpPr/>
      </dsp:nvSpPr>
      <dsp:spPr>
        <a:xfrm>
          <a:off x="7303591" y="4780288"/>
          <a:ext cx="975568" cy="585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/>
            <a:t>sunset_minutes</a:t>
          </a:r>
          <a:endParaRPr lang="en-US" sz="1050" kern="1200"/>
        </a:p>
      </dsp:txBody>
      <dsp:txXfrm>
        <a:off x="7303591" y="4780288"/>
        <a:ext cx="975568" cy="5853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4A39A-04B6-9648-BF40-53B305B561DA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7C9F4-47D7-1A4F-BC4D-EF463BB74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08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7C9F4-47D7-1A4F-BC4D-EF463BB74C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71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8522-E42D-6797-390F-48738F62F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D0D13-1D09-1E53-7028-FDA50F521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CEEBD9-225A-27B2-9819-0F2E50CD4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86FF9-A30F-1130-E417-A831EED3C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7C9F4-47D7-1A4F-BC4D-EF463BB74C5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73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4B67A-103A-32C5-F586-54043A84E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31E1B-6D47-47C8-BB87-3D2081CCC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79BEAC-274F-AD11-FC90-80F59043E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B1230-73BF-4A9D-8BD6-4C082FC53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7C9F4-47D7-1A4F-BC4D-EF463BB74C5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42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https://stats.stackexchange.com/questions/139796/autocorrelation-and-partial-correlation-plots-in-arma-models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7C9F4-47D7-1A4F-BC4D-EF463BB74C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87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Li, </a:t>
            </a:r>
            <a:r>
              <a:rPr lang="en-US" dirty="0" err="1"/>
              <a:t>Tingxia</a:t>
            </a:r>
            <a:r>
              <a:rPr lang="en-US" dirty="0"/>
              <a:t> &amp; Li, </a:t>
            </a:r>
            <a:r>
              <a:rPr lang="en-US" dirty="0" err="1"/>
              <a:t>Tiankai</a:t>
            </a:r>
            <a:r>
              <a:rPr lang="en-US" dirty="0"/>
              <a:t> &amp; Su, Rina &amp; Xin, </a:t>
            </a:r>
            <a:r>
              <a:rPr lang="en-US" dirty="0" err="1"/>
              <a:t>Jile</a:t>
            </a:r>
            <a:r>
              <a:rPr lang="en-US" dirty="0"/>
              <a:t> &amp; Han, Ding. (2023). Classification and Recognition of Goat Movement Behavior Based on SL-WOA-</a:t>
            </a:r>
            <a:r>
              <a:rPr lang="en-US" dirty="0" err="1"/>
              <a:t>XGBoost</a:t>
            </a:r>
            <a:r>
              <a:rPr lang="en-US" dirty="0"/>
              <a:t>. Electronics. 12. 3506. 10.3390/electronics12163506.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7C9F4-47D7-1A4F-BC4D-EF463BB74C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16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1C227-B1A9-7F6B-BD35-91E67FE16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51AACD-9CB8-2435-0C0A-92609944F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D775F0-3EA6-284C-CAE2-6001DEA7A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C629F-B999-2F2C-3513-512B572DB8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7C9F4-47D7-1A4F-BC4D-EF463BB74C5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49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BBBB9-E3AF-14F4-A52F-3D36872BE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48A7B-D6DA-F5E2-B701-2EBC80F7B3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10B01A-92C2-2C23-53A4-E970C5278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C7100-339B-915A-D1B7-1D0AA39F0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7C9F4-47D7-1A4F-BC4D-EF463BB74C5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91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B269D-6EBB-ADAA-FBBA-B0219F02B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5645FE-E27D-2FEE-C8D7-424B9F6EA4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A76BFA-4B3A-1B32-56A2-390046015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2140C-2A62-1DB0-4A8B-2E938C96A7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7C9F4-47D7-1A4F-BC4D-EF463BB74C5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45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7D3E6-451C-1E9A-4FDE-09D5E1566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5F50BF-D565-CBB8-E08A-1EB572501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4C703A-B70E-DF9F-6E3F-C98C2D2EA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FD31D-5B99-79FA-1CFD-D3A615F698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7C9F4-47D7-1A4F-BC4D-EF463BB74C5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01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F1629-1006-B776-7CE4-B08316457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A37F59-46A0-5B34-9288-7D073926B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FC2692-B5DE-11F0-7EAE-6762FE5B7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CCD0B-62B6-B8C9-6765-97E9A38D9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7C9F4-47D7-1A4F-BC4D-EF463BB74C5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83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D3FFB-AA08-16AA-B582-9E24F5E27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F46513-A283-5F5A-405C-3E31061F4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291B05-FBCF-DD44-89CD-D3505DDA7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064D6-B113-B313-7AD0-0DC2980855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7C9F4-47D7-1A4F-BC4D-EF463BB74C5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09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8809"/>
            <a:ext cx="7772400" cy="53219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61004"/>
            <a:ext cx="7772400" cy="399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5799" y="3266093"/>
            <a:ext cx="7772401" cy="5439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UPDATED: February 2018</a:t>
            </a:r>
          </a:p>
          <a:p>
            <a:pPr lvl="0"/>
            <a:r>
              <a:rPr lang="en-US" dirty="0"/>
              <a:t>PREPARED BY: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85800" y="514350"/>
            <a:ext cx="6629400" cy="3442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Retail Name </a:t>
            </a:r>
          </a:p>
        </p:txBody>
      </p:sp>
    </p:spTree>
    <p:extLst>
      <p:ext uri="{BB962C8B-B14F-4D97-AF65-F5344CB8AC3E}">
        <p14:creationId xmlns:p14="http://schemas.microsoft.com/office/powerpoint/2010/main" val="282548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23685"/>
            <a:ext cx="7772400" cy="53219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855880"/>
            <a:ext cx="7772400" cy="399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0833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406169"/>
            <a:ext cx="7772400" cy="53219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938364"/>
            <a:ext cx="7772400" cy="399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62263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79627"/>
            <a:ext cx="7772400" cy="53219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111822"/>
            <a:ext cx="7772400" cy="399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309046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5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406169"/>
            <a:ext cx="7772400" cy="53219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938364"/>
            <a:ext cx="7772400" cy="399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759157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6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072098"/>
            <a:ext cx="7772400" cy="53219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604293"/>
            <a:ext cx="7772400" cy="399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796872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7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39987"/>
            <a:ext cx="7772400" cy="53219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872182"/>
            <a:ext cx="7772400" cy="399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871650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8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406169"/>
            <a:ext cx="7772400" cy="53219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938364"/>
            <a:ext cx="7772400" cy="399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36837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406169"/>
            <a:ext cx="7772400" cy="53219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938364"/>
            <a:ext cx="7772400" cy="399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615338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A36C2-C5F9-880E-010F-0F687BE2C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E3D54B-101C-589B-3B55-9E701B657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839B8-7B81-EF5D-1D6E-5619D37A6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459B0-ECBE-4683-BDA2-636CC454D159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94C3B-ACB3-6144-1F5D-41A8D8B52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61AED-EED8-1B17-CC5B-7E7943EF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0984-801B-4F05-999E-D73B38BC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8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8207"/>
            <a:ext cx="8229600" cy="69943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918147"/>
            <a:ext cx="8229600" cy="16028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 marL="1371600" indent="0">
              <a:buNone/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edis</a:t>
            </a:r>
            <a:r>
              <a:rPr lang="en-US" dirty="0"/>
              <a:t> et a cum </a:t>
            </a:r>
            <a:r>
              <a:rPr lang="en-US" dirty="0" err="1"/>
              <a:t>acero</a:t>
            </a:r>
            <a:r>
              <a:rPr lang="en-US" dirty="0"/>
              <a:t> quam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repres</a:t>
            </a:r>
            <a:r>
              <a:rPr lang="en-US" dirty="0"/>
              <a:t> </a:t>
            </a:r>
            <a:r>
              <a:rPr lang="en-US" dirty="0" err="1"/>
              <a:t>corehent</a:t>
            </a:r>
            <a:r>
              <a:rPr lang="en-US" dirty="0"/>
              <a:t> </a:t>
            </a:r>
            <a:r>
              <a:rPr lang="en-US" dirty="0" err="1"/>
              <a:t>acium</a:t>
            </a:r>
            <a:r>
              <a:rPr lang="en-US" dirty="0"/>
              <a:t> sit quo </a:t>
            </a:r>
            <a:r>
              <a:rPr lang="en-US" dirty="0" err="1"/>
              <a:t>occab</a:t>
            </a:r>
            <a:r>
              <a:rPr lang="en-US" dirty="0"/>
              <a:t> </a:t>
            </a:r>
            <a:r>
              <a:rPr lang="en-US" dirty="0" err="1"/>
              <a:t>ipsae</a:t>
            </a:r>
            <a:r>
              <a:rPr lang="en-US" dirty="0"/>
              <a:t>. Ex </a:t>
            </a:r>
            <a:r>
              <a:rPr lang="en-US" dirty="0" err="1"/>
              <a:t>earum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quaturem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veruptu</a:t>
            </a:r>
            <a:r>
              <a:rPr lang="en-US" dirty="0"/>
              <a:t> </a:t>
            </a:r>
            <a:r>
              <a:rPr lang="en-US" dirty="0" err="1"/>
              <a:t>repudis</a:t>
            </a:r>
            <a:r>
              <a:rPr lang="en-US" dirty="0"/>
              <a:t> </a:t>
            </a:r>
            <a:r>
              <a:rPr lang="en-US" dirty="0" err="1"/>
              <a:t>dolorpo</a:t>
            </a:r>
            <a:r>
              <a:rPr lang="en-US" dirty="0"/>
              <a:t> </a:t>
            </a:r>
            <a:r>
              <a:rPr lang="en-US" dirty="0" err="1"/>
              <a:t>rererum</a:t>
            </a:r>
            <a:r>
              <a:rPr lang="en-US" dirty="0"/>
              <a:t> qui </a:t>
            </a:r>
            <a:r>
              <a:rPr lang="en-US" dirty="0" err="1"/>
              <a:t>blacculparum</a:t>
            </a:r>
            <a:r>
              <a:rPr lang="en-US" dirty="0"/>
              <a:t> re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ratecullor</a:t>
            </a:r>
            <a:r>
              <a:rPr lang="en-US" dirty="0"/>
              <a:t> re, </a:t>
            </a:r>
            <a:r>
              <a:rPr lang="en-US" dirty="0" err="1"/>
              <a:t>volorem</a:t>
            </a:r>
            <a:r>
              <a:rPr lang="en-US" dirty="0"/>
              <a:t> </a:t>
            </a:r>
            <a:r>
              <a:rPr lang="en-US" dirty="0" err="1"/>
              <a:t>quiatium</a:t>
            </a:r>
            <a:r>
              <a:rPr lang="en-US" dirty="0"/>
              <a:t> quo </a:t>
            </a:r>
            <a:r>
              <a:rPr lang="en-US" dirty="0" err="1"/>
              <a:t>endandi</a:t>
            </a:r>
            <a:r>
              <a:rPr lang="en-US" dirty="0"/>
              <a:t> </a:t>
            </a:r>
            <a:r>
              <a:rPr lang="en-US" dirty="0" err="1"/>
              <a:t>pienit</a:t>
            </a:r>
            <a:r>
              <a:rPr lang="en-US" dirty="0"/>
              <a:t> </a:t>
            </a:r>
            <a:r>
              <a:rPr lang="en-US" dirty="0" err="1"/>
              <a:t>iur</a:t>
            </a:r>
            <a:r>
              <a:rPr lang="en-US" dirty="0"/>
              <a:t> </a:t>
            </a:r>
            <a:r>
              <a:rPr lang="en-US" dirty="0" err="1"/>
              <a:t>molores</a:t>
            </a:r>
            <a:r>
              <a:rPr lang="en-US" dirty="0"/>
              <a:t> quae </a:t>
            </a:r>
            <a:r>
              <a:rPr lang="en-US" dirty="0" err="1"/>
              <a:t>soloratur</a:t>
            </a:r>
            <a:r>
              <a:rPr lang="en-US" dirty="0"/>
              <a:t> </a:t>
            </a:r>
            <a:r>
              <a:rPr lang="en-US" dirty="0" err="1"/>
              <a:t>apicid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doluptis</a:t>
            </a:r>
            <a:r>
              <a:rPr lang="en-US" dirty="0"/>
              <a:t> et </a:t>
            </a:r>
            <a:r>
              <a:rPr lang="en-US" dirty="0" err="1"/>
              <a:t>volorio</a:t>
            </a:r>
            <a:r>
              <a:rPr lang="en-US" dirty="0"/>
              <a:t> </a:t>
            </a:r>
            <a:r>
              <a:rPr lang="en-US" dirty="0" err="1"/>
              <a:t>voluptat</a:t>
            </a:r>
            <a:r>
              <a:rPr lang="en-US" dirty="0"/>
              <a:t> </a:t>
            </a:r>
            <a:r>
              <a:rPr lang="en-US" dirty="0" err="1"/>
              <a:t>evenis</a:t>
            </a:r>
            <a:r>
              <a:rPr lang="en-US" dirty="0"/>
              <a:t> </a:t>
            </a:r>
            <a:r>
              <a:rPr lang="en-US" dirty="0" err="1"/>
              <a:t>illecto</a:t>
            </a:r>
            <a:r>
              <a:rPr lang="en-US" dirty="0"/>
              <a:t> </a:t>
            </a:r>
            <a:r>
              <a:rPr lang="en-US" dirty="0" err="1"/>
              <a:t>dolesti</a:t>
            </a:r>
            <a:r>
              <a:rPr lang="en-US" dirty="0"/>
              <a:t> </a:t>
            </a:r>
            <a:r>
              <a:rPr lang="en-US" dirty="0" err="1"/>
              <a:t>andusandipsa</a:t>
            </a:r>
            <a:r>
              <a:rPr lang="en-US" dirty="0"/>
              <a:t> </a:t>
            </a:r>
            <a:r>
              <a:rPr lang="en-US" dirty="0" err="1"/>
              <a:t>doluptatur</a:t>
            </a:r>
            <a:r>
              <a:rPr lang="en-US" dirty="0"/>
              <a:t> </a:t>
            </a:r>
            <a:r>
              <a:rPr lang="en-US" dirty="0" err="1"/>
              <a:t>magnatque</a:t>
            </a:r>
            <a:r>
              <a:rPr lang="en-US" dirty="0"/>
              <a:t> </a:t>
            </a:r>
            <a:r>
              <a:rPr lang="en-US" dirty="0" err="1"/>
              <a:t>doluptam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</a:t>
            </a:r>
            <a:r>
              <a:rPr lang="en-US" dirty="0" err="1"/>
              <a:t>Hicillant</a:t>
            </a:r>
            <a:r>
              <a:rPr lang="en-US" dirty="0"/>
              <a:t> </a:t>
            </a:r>
            <a:r>
              <a:rPr lang="en-US" dirty="0" err="1"/>
              <a:t>volecus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sit, </a:t>
            </a:r>
            <a:r>
              <a:rPr lang="en-US" dirty="0" err="1"/>
              <a:t>nam</a:t>
            </a:r>
            <a:r>
              <a:rPr lang="en-US" dirty="0"/>
              <a:t> qui </a:t>
            </a:r>
            <a:r>
              <a:rPr lang="en-US" dirty="0" err="1"/>
              <a:t>doluptate</a:t>
            </a:r>
            <a:r>
              <a:rPr lang="en-US" dirty="0"/>
              <a:t> et </a:t>
            </a:r>
            <a:r>
              <a:rPr lang="en-US" dirty="0" err="1"/>
              <a:t>officabo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1387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830BE19D-FDE9-3644-B51A-F58ACA79108C}" type="datetimeFigureOut">
              <a:rPr lang="en-US" smtClean="0"/>
              <a:pPr/>
              <a:t>12/18/2024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1387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9292CE97-A7CB-A74A-98CF-5C396CF1CB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524000" y="3906353"/>
            <a:ext cx="7162800" cy="2232397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/>
              <a:buChar char="•"/>
              <a:defRPr sz="1600" i="1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 marL="1371600" indent="0">
              <a:buNone/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in </a:t>
            </a:r>
            <a:r>
              <a:rPr lang="en-US" dirty="0" err="1"/>
              <a:t>reprehenderit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</a:t>
            </a:r>
          </a:p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57200" y="1565165"/>
            <a:ext cx="8229600" cy="34421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B20626"/>
                </a:solidFill>
                <a:latin typeface="Arial"/>
                <a:cs typeface="Arial"/>
              </a:defRPr>
            </a:lvl1pPr>
            <a:lvl2pPr marL="457200" indent="0">
              <a:buNone/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4548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1387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830BE19D-FDE9-3644-B51A-F58ACA79108C}" type="datetimeFigureOut">
              <a:rPr lang="en-US" smtClean="0"/>
              <a:pPr/>
              <a:t>12/18/2024</a:t>
            </a:fld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1387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9292CE97-A7CB-A74A-98CF-5C396CF1CB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8207"/>
            <a:ext cx="8229600" cy="69943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57200" y="1565165"/>
            <a:ext cx="8229600" cy="34421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B20626"/>
                </a:solidFill>
                <a:latin typeface="Arial"/>
                <a:cs typeface="Arial"/>
              </a:defRPr>
            </a:lvl1pPr>
            <a:lvl2pPr marL="457200" indent="0">
              <a:buNone/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918147"/>
            <a:ext cx="8229600" cy="4220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 marL="1371600" indent="0">
              <a:buNone/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•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edis</a:t>
            </a:r>
            <a:r>
              <a:rPr lang="en-US" dirty="0"/>
              <a:t> et a cum </a:t>
            </a:r>
            <a:r>
              <a:rPr lang="en-US" dirty="0" err="1"/>
              <a:t>acero</a:t>
            </a:r>
            <a:r>
              <a:rPr lang="en-US" dirty="0"/>
              <a:t> quam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repres</a:t>
            </a:r>
            <a:r>
              <a:rPr lang="en-US" dirty="0"/>
              <a:t> </a:t>
            </a:r>
            <a:r>
              <a:rPr lang="en-US" dirty="0" err="1"/>
              <a:t>corehent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• </a:t>
            </a:r>
            <a:r>
              <a:rPr lang="en-US" dirty="0" err="1"/>
              <a:t>Acium</a:t>
            </a:r>
            <a:r>
              <a:rPr lang="en-US" dirty="0"/>
              <a:t> sit quo </a:t>
            </a:r>
            <a:r>
              <a:rPr lang="en-US" dirty="0" err="1"/>
              <a:t>occab</a:t>
            </a:r>
            <a:r>
              <a:rPr lang="en-US" dirty="0"/>
              <a:t> </a:t>
            </a:r>
            <a:r>
              <a:rPr lang="en-US" dirty="0" err="1"/>
              <a:t>ipsae</a:t>
            </a:r>
            <a:endParaRPr lang="en-US" dirty="0"/>
          </a:p>
          <a:p>
            <a:pPr lvl="0"/>
            <a:r>
              <a:rPr lang="en-US" dirty="0"/>
              <a:t>• Ex </a:t>
            </a:r>
            <a:r>
              <a:rPr lang="en-US" dirty="0" err="1"/>
              <a:t>earum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quaturem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veruptu</a:t>
            </a:r>
            <a:r>
              <a:rPr lang="en-US" dirty="0"/>
              <a:t> </a:t>
            </a:r>
            <a:r>
              <a:rPr lang="en-US" dirty="0" err="1"/>
              <a:t>repudis</a:t>
            </a:r>
            <a:r>
              <a:rPr lang="en-US" dirty="0"/>
              <a:t> </a:t>
            </a:r>
            <a:r>
              <a:rPr lang="en-US" dirty="0" err="1"/>
              <a:t>dolorpo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• </a:t>
            </a:r>
            <a:r>
              <a:rPr lang="en-US" dirty="0" err="1"/>
              <a:t>Rererum</a:t>
            </a:r>
            <a:r>
              <a:rPr lang="en-US" dirty="0"/>
              <a:t> qui </a:t>
            </a:r>
            <a:r>
              <a:rPr lang="en-US" dirty="0" err="1"/>
              <a:t>blacculparum</a:t>
            </a:r>
            <a:r>
              <a:rPr lang="en-US" dirty="0"/>
              <a:t> re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ratecullor</a:t>
            </a:r>
            <a:r>
              <a:rPr lang="en-US" dirty="0"/>
              <a:t> re</a:t>
            </a:r>
          </a:p>
          <a:p>
            <a:pPr lvl="0"/>
            <a:r>
              <a:rPr lang="en-US" dirty="0"/>
              <a:t>• </a:t>
            </a:r>
            <a:r>
              <a:rPr lang="en-US" dirty="0" err="1"/>
              <a:t>Volorem</a:t>
            </a:r>
            <a:r>
              <a:rPr lang="en-US" dirty="0"/>
              <a:t> </a:t>
            </a:r>
            <a:r>
              <a:rPr lang="en-US" dirty="0" err="1"/>
              <a:t>quiatium</a:t>
            </a:r>
            <a:r>
              <a:rPr lang="en-US" dirty="0"/>
              <a:t> quo </a:t>
            </a:r>
            <a:r>
              <a:rPr lang="en-US" dirty="0" err="1"/>
              <a:t>endandi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• </a:t>
            </a:r>
            <a:r>
              <a:rPr lang="en-US" dirty="0" err="1"/>
              <a:t>Pienit</a:t>
            </a:r>
            <a:r>
              <a:rPr lang="en-US" dirty="0"/>
              <a:t> </a:t>
            </a:r>
            <a:r>
              <a:rPr lang="en-US" dirty="0" err="1"/>
              <a:t>iur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• </a:t>
            </a:r>
            <a:r>
              <a:rPr lang="en-US" dirty="0" err="1"/>
              <a:t>Molores</a:t>
            </a:r>
            <a:r>
              <a:rPr lang="en-US" dirty="0"/>
              <a:t> quae </a:t>
            </a:r>
            <a:r>
              <a:rPr lang="en-US" dirty="0" err="1"/>
              <a:t>soloratur</a:t>
            </a:r>
            <a:r>
              <a:rPr lang="en-US" dirty="0"/>
              <a:t> </a:t>
            </a:r>
            <a:r>
              <a:rPr lang="en-US" dirty="0" err="1"/>
              <a:t>apicid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doluptis</a:t>
            </a:r>
            <a:r>
              <a:rPr lang="en-US" dirty="0"/>
              <a:t> et </a:t>
            </a:r>
            <a:r>
              <a:rPr lang="en-US" dirty="0" err="1"/>
              <a:t>volorio</a:t>
            </a:r>
            <a:r>
              <a:rPr lang="en-US" dirty="0"/>
              <a:t> </a:t>
            </a:r>
            <a:r>
              <a:rPr lang="en-US" dirty="0" err="1"/>
              <a:t>voluptat</a:t>
            </a:r>
            <a:r>
              <a:rPr lang="en-US" dirty="0"/>
              <a:t> </a:t>
            </a:r>
            <a:r>
              <a:rPr lang="en-US" dirty="0" err="1"/>
              <a:t>evenis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• </a:t>
            </a:r>
            <a:r>
              <a:rPr lang="en-US" dirty="0" err="1"/>
              <a:t>Illecto</a:t>
            </a:r>
            <a:r>
              <a:rPr lang="en-US" dirty="0"/>
              <a:t> </a:t>
            </a:r>
            <a:r>
              <a:rPr lang="en-US" dirty="0" err="1"/>
              <a:t>dolesti</a:t>
            </a:r>
            <a:r>
              <a:rPr lang="en-US" dirty="0"/>
              <a:t> </a:t>
            </a:r>
            <a:r>
              <a:rPr lang="en-US" dirty="0" err="1"/>
              <a:t>andusandipsa</a:t>
            </a:r>
            <a:r>
              <a:rPr lang="en-US" dirty="0"/>
              <a:t> </a:t>
            </a:r>
            <a:r>
              <a:rPr lang="en-US" dirty="0" err="1"/>
              <a:t>doluptatur</a:t>
            </a:r>
            <a:r>
              <a:rPr lang="en-US" dirty="0"/>
              <a:t> </a:t>
            </a:r>
            <a:r>
              <a:rPr lang="en-US" dirty="0" err="1"/>
              <a:t>magnatque</a:t>
            </a:r>
            <a:r>
              <a:rPr lang="en-US" dirty="0"/>
              <a:t> </a:t>
            </a:r>
            <a:r>
              <a:rPr lang="en-US" dirty="0" err="1"/>
              <a:t>doluptam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• </a:t>
            </a:r>
            <a:r>
              <a:rPr lang="en-US" dirty="0" err="1"/>
              <a:t>Hicillant</a:t>
            </a:r>
            <a:r>
              <a:rPr lang="en-US" dirty="0"/>
              <a:t> </a:t>
            </a:r>
            <a:r>
              <a:rPr lang="en-US" dirty="0" err="1"/>
              <a:t>volecus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sit, </a:t>
            </a:r>
            <a:r>
              <a:rPr lang="en-US" dirty="0" err="1"/>
              <a:t>nam</a:t>
            </a:r>
            <a:r>
              <a:rPr lang="en-US" dirty="0"/>
              <a:t> qui </a:t>
            </a:r>
            <a:r>
              <a:rPr lang="en-US" dirty="0" err="1"/>
              <a:t>doluptate</a:t>
            </a:r>
            <a:r>
              <a:rPr lang="en-US" dirty="0"/>
              <a:t> et </a:t>
            </a:r>
            <a:r>
              <a:rPr lang="en-US" dirty="0" err="1"/>
              <a:t>officabo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1"/>
            <a:ext cx="4038600" cy="34421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B20626"/>
                </a:solidFill>
                <a:latin typeface="Arial"/>
                <a:cs typeface="Arial"/>
              </a:defRPr>
            </a:lvl1pPr>
            <a:lvl2pPr marL="457200" indent="0">
              <a:buNone/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13492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830BE19D-FDE9-3644-B51A-F58ACA79108C}" type="datetimeFigureOut">
              <a:rPr lang="en-US" smtClean="0"/>
              <a:pPr/>
              <a:t>12/18/2024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13492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9292CE97-A7CB-A74A-98CF-5C396CF1CB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18207"/>
            <a:ext cx="8229600" cy="69943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57200" y="2038132"/>
            <a:ext cx="4038600" cy="1903248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edis</a:t>
            </a:r>
            <a:r>
              <a:rPr lang="en-US" dirty="0"/>
              <a:t> et a cum </a:t>
            </a:r>
            <a:r>
              <a:rPr lang="en-US" dirty="0" err="1"/>
              <a:t>acero</a:t>
            </a:r>
            <a:r>
              <a:rPr lang="en-US" dirty="0"/>
              <a:t> quam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repres</a:t>
            </a:r>
            <a:r>
              <a:rPr lang="en-US" dirty="0"/>
              <a:t> </a:t>
            </a:r>
            <a:r>
              <a:rPr lang="en-US" dirty="0" err="1"/>
              <a:t>corehent</a:t>
            </a:r>
            <a:r>
              <a:rPr lang="en-US" dirty="0"/>
              <a:t> </a:t>
            </a:r>
            <a:r>
              <a:rPr lang="en-US" dirty="0" err="1"/>
              <a:t>acium</a:t>
            </a:r>
            <a:r>
              <a:rPr lang="en-US" dirty="0"/>
              <a:t> sit quo </a:t>
            </a:r>
            <a:r>
              <a:rPr lang="en-US" dirty="0" err="1"/>
              <a:t>occab</a:t>
            </a:r>
            <a:r>
              <a:rPr lang="en-US" dirty="0"/>
              <a:t> </a:t>
            </a:r>
            <a:r>
              <a:rPr lang="en-US" dirty="0" err="1"/>
              <a:t>ipsae</a:t>
            </a:r>
            <a:r>
              <a:rPr lang="en-US" dirty="0"/>
              <a:t>. Ex </a:t>
            </a:r>
            <a:r>
              <a:rPr lang="en-US" dirty="0" err="1"/>
              <a:t>earum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quaturem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veruptu</a:t>
            </a:r>
            <a:r>
              <a:rPr lang="en-US" dirty="0"/>
              <a:t> </a:t>
            </a:r>
            <a:r>
              <a:rPr lang="en-US" dirty="0" err="1"/>
              <a:t>repudis</a:t>
            </a:r>
            <a:r>
              <a:rPr lang="en-US" dirty="0"/>
              <a:t> </a:t>
            </a:r>
            <a:r>
              <a:rPr lang="en-US" dirty="0" err="1"/>
              <a:t>dolorpo</a:t>
            </a:r>
            <a:r>
              <a:rPr lang="en-US" dirty="0"/>
              <a:t> </a:t>
            </a:r>
            <a:r>
              <a:rPr lang="en-US" dirty="0" err="1"/>
              <a:t>rererum</a:t>
            </a:r>
            <a:r>
              <a:rPr lang="en-US" dirty="0"/>
              <a:t> qui </a:t>
            </a:r>
            <a:r>
              <a:rPr lang="en-US" dirty="0" err="1"/>
              <a:t>blacculparum</a:t>
            </a:r>
            <a:r>
              <a:rPr lang="en-US" dirty="0"/>
              <a:t> re </a:t>
            </a:r>
            <a:r>
              <a:rPr lang="en-US" dirty="0" err="1"/>
              <a:t>ius</a:t>
            </a:r>
            <a:r>
              <a:rPr lang="en-US" dirty="0"/>
              <a:t>.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648200" y="1600201"/>
            <a:ext cx="4038600" cy="34421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B20626"/>
                </a:solidFill>
                <a:latin typeface="Arial"/>
                <a:cs typeface="Arial"/>
              </a:defRPr>
            </a:lvl1pPr>
            <a:lvl2pPr marL="457200" indent="0">
              <a:buNone/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48200" y="2038132"/>
            <a:ext cx="4038600" cy="270028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edis</a:t>
            </a:r>
            <a:r>
              <a:rPr lang="en-US" dirty="0"/>
              <a:t> et a cum </a:t>
            </a:r>
            <a:r>
              <a:rPr lang="en-US" dirty="0" err="1"/>
              <a:t>acero</a:t>
            </a:r>
            <a:r>
              <a:rPr lang="en-US" dirty="0"/>
              <a:t> quam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repres</a:t>
            </a:r>
            <a:r>
              <a:rPr lang="en-US" dirty="0"/>
              <a:t> </a:t>
            </a:r>
            <a:r>
              <a:rPr lang="en-US" dirty="0" err="1"/>
              <a:t>corehent</a:t>
            </a:r>
            <a:r>
              <a:rPr lang="en-US" dirty="0"/>
              <a:t> </a:t>
            </a:r>
            <a:r>
              <a:rPr lang="en-US" dirty="0" err="1"/>
              <a:t>acium</a:t>
            </a:r>
            <a:r>
              <a:rPr lang="en-US" dirty="0"/>
              <a:t> sit quo </a:t>
            </a:r>
            <a:r>
              <a:rPr lang="en-US" dirty="0" err="1"/>
              <a:t>occab</a:t>
            </a:r>
            <a:r>
              <a:rPr lang="en-US" dirty="0"/>
              <a:t> </a:t>
            </a:r>
            <a:r>
              <a:rPr lang="en-US" dirty="0" err="1"/>
              <a:t>ipsae</a:t>
            </a:r>
            <a:r>
              <a:rPr lang="en-US" dirty="0"/>
              <a:t>. Ex </a:t>
            </a:r>
            <a:r>
              <a:rPr lang="en-US" dirty="0" err="1"/>
              <a:t>earum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quaturem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veruptu</a:t>
            </a:r>
            <a:r>
              <a:rPr lang="en-US" dirty="0"/>
              <a:t> </a:t>
            </a:r>
            <a:r>
              <a:rPr lang="en-US" dirty="0" err="1"/>
              <a:t>repudis</a:t>
            </a:r>
            <a:r>
              <a:rPr lang="en-US" dirty="0"/>
              <a:t> </a:t>
            </a:r>
            <a:r>
              <a:rPr lang="en-US" dirty="0" err="1"/>
              <a:t>dolorpo</a:t>
            </a:r>
            <a:r>
              <a:rPr lang="en-US" dirty="0"/>
              <a:t> </a:t>
            </a:r>
            <a:r>
              <a:rPr lang="en-US" dirty="0" err="1"/>
              <a:t>rererum</a:t>
            </a:r>
            <a:r>
              <a:rPr lang="en-US" dirty="0"/>
              <a:t> qui </a:t>
            </a:r>
            <a:r>
              <a:rPr lang="en-US" dirty="0" err="1"/>
              <a:t>blacculparum</a:t>
            </a:r>
            <a:r>
              <a:rPr lang="en-US" dirty="0"/>
              <a:t> re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ratecullor</a:t>
            </a:r>
            <a:r>
              <a:rPr lang="en-US" dirty="0"/>
              <a:t> re, </a:t>
            </a:r>
            <a:r>
              <a:rPr lang="en-US" dirty="0" err="1"/>
              <a:t>volorem</a:t>
            </a:r>
            <a:r>
              <a:rPr lang="en-US" dirty="0"/>
              <a:t> </a:t>
            </a:r>
            <a:r>
              <a:rPr lang="en-US" dirty="0" err="1"/>
              <a:t>quiatium</a:t>
            </a:r>
            <a:r>
              <a:rPr lang="en-US" dirty="0"/>
              <a:t> quo </a:t>
            </a:r>
            <a:r>
              <a:rPr lang="en-US" dirty="0" err="1"/>
              <a:t>endandi</a:t>
            </a:r>
            <a:r>
              <a:rPr lang="en-US" dirty="0"/>
              <a:t> </a:t>
            </a:r>
            <a:r>
              <a:rPr lang="en-US" dirty="0" err="1"/>
              <a:t>pienit</a:t>
            </a:r>
            <a:r>
              <a:rPr lang="en-US" dirty="0"/>
              <a:t> </a:t>
            </a:r>
            <a:r>
              <a:rPr lang="en-US" dirty="0" err="1"/>
              <a:t>iur</a:t>
            </a:r>
            <a:r>
              <a:rPr lang="en-US" dirty="0"/>
              <a:t> </a:t>
            </a:r>
            <a:r>
              <a:rPr lang="en-US" dirty="0" err="1"/>
              <a:t>molores</a:t>
            </a:r>
            <a:r>
              <a:rPr lang="en-US" dirty="0"/>
              <a:t> quae </a:t>
            </a:r>
            <a:r>
              <a:rPr lang="en-US" dirty="0" err="1"/>
              <a:t>soloratur</a:t>
            </a:r>
            <a:r>
              <a:rPr lang="en-US" dirty="0"/>
              <a:t> </a:t>
            </a:r>
            <a:r>
              <a:rPr lang="en-US" dirty="0" err="1"/>
              <a:t>apicid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doluptis</a:t>
            </a:r>
            <a:r>
              <a:rPr lang="en-US" dirty="0"/>
              <a:t>.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57200" y="3941381"/>
            <a:ext cx="4038600" cy="21935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/>
              <a:buChar char="•"/>
              <a:defRPr sz="1600" i="1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 marL="1371600" indent="0">
              <a:buNone/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endParaRPr lang="en-US" dirty="0"/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in </a:t>
            </a:r>
            <a:r>
              <a:rPr lang="en-US" dirty="0" err="1"/>
              <a:t>reprehenderit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</a:t>
            </a:r>
          </a:p>
          <a:p>
            <a:pPr lvl="0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648200" y="4738414"/>
            <a:ext cx="4038600" cy="1396508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/>
              <a:buChar char="•"/>
              <a:defRPr sz="1600" i="1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 marL="1371600" indent="0">
              <a:buNone/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endParaRPr lang="en-US" dirty="0"/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in </a:t>
            </a:r>
            <a:r>
              <a:rPr lang="en-US" dirty="0" err="1"/>
              <a:t>reprehenderit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6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1"/>
            <a:ext cx="3008313" cy="4525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1387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830BE19D-FDE9-3644-B51A-F58ACA79108C}" type="datetimeFigureOut">
              <a:rPr lang="en-US" smtClean="0"/>
              <a:pPr/>
              <a:t>12/18/2024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1387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9292CE97-A7CB-A74A-98CF-5C396CF1CB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18207"/>
            <a:ext cx="8229600" cy="69943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465512" y="1600201"/>
            <a:ext cx="5221287" cy="34421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B20626"/>
                </a:solidFill>
                <a:latin typeface="Arial"/>
                <a:cs typeface="Arial"/>
              </a:defRPr>
            </a:lvl1pPr>
            <a:lvl2pPr marL="457200" indent="0">
              <a:buNone/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3465512" y="2038132"/>
            <a:ext cx="5221287" cy="270028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edis</a:t>
            </a:r>
            <a:r>
              <a:rPr lang="en-US" dirty="0"/>
              <a:t> et a cum </a:t>
            </a:r>
            <a:r>
              <a:rPr lang="en-US" dirty="0" err="1"/>
              <a:t>acero</a:t>
            </a:r>
            <a:r>
              <a:rPr lang="en-US" dirty="0"/>
              <a:t> quam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repres</a:t>
            </a:r>
            <a:r>
              <a:rPr lang="en-US" dirty="0"/>
              <a:t> </a:t>
            </a:r>
            <a:r>
              <a:rPr lang="en-US" dirty="0" err="1"/>
              <a:t>corehent</a:t>
            </a:r>
            <a:r>
              <a:rPr lang="en-US" dirty="0"/>
              <a:t> </a:t>
            </a:r>
            <a:r>
              <a:rPr lang="en-US" dirty="0" err="1"/>
              <a:t>acium</a:t>
            </a:r>
            <a:r>
              <a:rPr lang="en-US" dirty="0"/>
              <a:t> sit quo </a:t>
            </a:r>
            <a:r>
              <a:rPr lang="en-US" dirty="0" err="1"/>
              <a:t>occab</a:t>
            </a:r>
            <a:r>
              <a:rPr lang="en-US" dirty="0"/>
              <a:t> </a:t>
            </a:r>
            <a:r>
              <a:rPr lang="en-US" dirty="0" err="1"/>
              <a:t>ipsae</a:t>
            </a:r>
            <a:r>
              <a:rPr lang="en-US" dirty="0"/>
              <a:t>. Ex </a:t>
            </a:r>
            <a:r>
              <a:rPr lang="en-US" dirty="0" err="1"/>
              <a:t>earum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quaturem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veruptu</a:t>
            </a:r>
            <a:r>
              <a:rPr lang="en-US" dirty="0"/>
              <a:t> </a:t>
            </a:r>
            <a:r>
              <a:rPr lang="en-US" dirty="0" err="1"/>
              <a:t>repudis</a:t>
            </a:r>
            <a:r>
              <a:rPr lang="en-US" dirty="0"/>
              <a:t> </a:t>
            </a:r>
            <a:r>
              <a:rPr lang="en-US" dirty="0" err="1"/>
              <a:t>dolorpo</a:t>
            </a:r>
            <a:r>
              <a:rPr lang="en-US" dirty="0"/>
              <a:t> </a:t>
            </a:r>
            <a:r>
              <a:rPr lang="en-US" dirty="0" err="1"/>
              <a:t>rererum</a:t>
            </a:r>
            <a:r>
              <a:rPr lang="en-US" dirty="0"/>
              <a:t> qui </a:t>
            </a:r>
            <a:r>
              <a:rPr lang="en-US" dirty="0" err="1"/>
              <a:t>blacculparum</a:t>
            </a:r>
            <a:r>
              <a:rPr lang="en-US" dirty="0"/>
              <a:t> re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ratecullor</a:t>
            </a:r>
            <a:r>
              <a:rPr lang="en-US" dirty="0"/>
              <a:t> re, </a:t>
            </a:r>
            <a:r>
              <a:rPr lang="en-US" dirty="0" err="1"/>
              <a:t>volorem</a:t>
            </a:r>
            <a:r>
              <a:rPr lang="en-US" dirty="0"/>
              <a:t> </a:t>
            </a:r>
            <a:r>
              <a:rPr lang="en-US" dirty="0" err="1"/>
              <a:t>quiatium</a:t>
            </a:r>
            <a:r>
              <a:rPr lang="en-US" dirty="0"/>
              <a:t> quo </a:t>
            </a:r>
            <a:r>
              <a:rPr lang="en-US" dirty="0" err="1"/>
              <a:t>endandi</a:t>
            </a:r>
            <a:r>
              <a:rPr lang="en-US" dirty="0"/>
              <a:t> </a:t>
            </a:r>
            <a:r>
              <a:rPr lang="en-US" dirty="0" err="1"/>
              <a:t>pienit</a:t>
            </a:r>
            <a:r>
              <a:rPr lang="en-US" dirty="0"/>
              <a:t> </a:t>
            </a:r>
            <a:r>
              <a:rPr lang="en-US" dirty="0" err="1"/>
              <a:t>iur</a:t>
            </a:r>
            <a:r>
              <a:rPr lang="en-US" dirty="0"/>
              <a:t> </a:t>
            </a:r>
            <a:r>
              <a:rPr lang="en-US" dirty="0" err="1"/>
              <a:t>molores</a:t>
            </a:r>
            <a:r>
              <a:rPr lang="en-US" dirty="0"/>
              <a:t> quae </a:t>
            </a:r>
            <a:r>
              <a:rPr lang="en-US" dirty="0" err="1"/>
              <a:t>soloratur</a:t>
            </a:r>
            <a:r>
              <a:rPr lang="en-US" dirty="0"/>
              <a:t> </a:t>
            </a:r>
            <a:r>
              <a:rPr lang="en-US" dirty="0" err="1"/>
              <a:t>apicid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doluptis</a:t>
            </a:r>
            <a:r>
              <a:rPr lang="en-US" dirty="0"/>
              <a:t>.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465512" y="4738414"/>
            <a:ext cx="5221287" cy="1396508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/>
              <a:buChar char="•"/>
              <a:defRPr sz="1600" i="1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 marL="1371600" indent="0">
              <a:buNone/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endParaRPr lang="en-US" dirty="0"/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in </a:t>
            </a:r>
            <a:r>
              <a:rPr lang="en-US" dirty="0" err="1"/>
              <a:t>reprehenderit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44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1387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830BE19D-FDE9-3644-B51A-F58ACA79108C}" type="datetimeFigureOut">
              <a:rPr lang="en-US" smtClean="0"/>
              <a:pPr/>
              <a:t>12/18/2024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1387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9292CE97-A7CB-A74A-98CF-5C396CF1CB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18207"/>
            <a:ext cx="8229600" cy="69943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92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199" y="612775"/>
            <a:ext cx="5919077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13475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830BE19D-FDE9-3644-B51A-F58ACA79108C}" type="datetimeFigureOut">
              <a:rPr lang="en-US" smtClean="0"/>
              <a:pPr/>
              <a:t>12/18/2024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13475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9292CE97-A7CB-A74A-98CF-5C396CF1CB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57198" y="4738414"/>
            <a:ext cx="8229601" cy="34421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B20626"/>
                </a:solidFill>
                <a:latin typeface="Arial"/>
                <a:cs typeface="Arial"/>
              </a:defRPr>
            </a:lvl1pPr>
            <a:lvl2pPr marL="457200" indent="0">
              <a:buNone/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57200" y="5091385"/>
            <a:ext cx="8229602" cy="104337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edis</a:t>
            </a:r>
            <a:r>
              <a:rPr lang="en-US" dirty="0"/>
              <a:t> et a cum </a:t>
            </a:r>
            <a:r>
              <a:rPr lang="en-US" dirty="0" err="1"/>
              <a:t>acero</a:t>
            </a:r>
            <a:r>
              <a:rPr lang="en-US" dirty="0"/>
              <a:t> quam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repres</a:t>
            </a:r>
            <a:r>
              <a:rPr lang="en-US" dirty="0"/>
              <a:t> </a:t>
            </a:r>
            <a:r>
              <a:rPr lang="en-US" dirty="0" err="1"/>
              <a:t>corehent</a:t>
            </a:r>
            <a:r>
              <a:rPr lang="en-US" dirty="0"/>
              <a:t> </a:t>
            </a:r>
            <a:r>
              <a:rPr lang="en-US" dirty="0" err="1"/>
              <a:t>acium</a:t>
            </a:r>
            <a:r>
              <a:rPr lang="en-US" dirty="0"/>
              <a:t> sit quo </a:t>
            </a:r>
            <a:r>
              <a:rPr lang="en-US" dirty="0" err="1"/>
              <a:t>occab</a:t>
            </a:r>
            <a:r>
              <a:rPr lang="en-US" dirty="0"/>
              <a:t> </a:t>
            </a:r>
            <a:r>
              <a:rPr lang="en-US" dirty="0" err="1"/>
              <a:t>ipsae</a:t>
            </a:r>
            <a:r>
              <a:rPr lang="en-US" dirty="0"/>
              <a:t>. Ex </a:t>
            </a:r>
            <a:r>
              <a:rPr lang="en-US" dirty="0" err="1"/>
              <a:t>earum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quaturem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veruptu</a:t>
            </a:r>
            <a:r>
              <a:rPr lang="en-US" dirty="0"/>
              <a:t> </a:t>
            </a:r>
            <a:r>
              <a:rPr lang="en-US" dirty="0" err="1"/>
              <a:t>repudis</a:t>
            </a:r>
            <a:r>
              <a:rPr lang="en-US" dirty="0"/>
              <a:t> </a:t>
            </a:r>
            <a:r>
              <a:rPr lang="en-US" dirty="0" err="1"/>
              <a:t>dolorpo</a:t>
            </a:r>
            <a:r>
              <a:rPr lang="en-US" dirty="0"/>
              <a:t> </a:t>
            </a:r>
            <a:r>
              <a:rPr lang="en-US" dirty="0" err="1"/>
              <a:t>rererum</a:t>
            </a:r>
            <a:r>
              <a:rPr lang="en-US" dirty="0"/>
              <a:t> qui </a:t>
            </a:r>
            <a:r>
              <a:rPr lang="en-US" dirty="0" err="1"/>
              <a:t>blacculparum</a:t>
            </a:r>
            <a:r>
              <a:rPr lang="en-US" dirty="0"/>
              <a:t> re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ratecullor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7304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1387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830BE19D-FDE9-3644-B51A-F58ACA79108C}" type="datetimeFigureOut">
              <a:rPr lang="en-US" smtClean="0"/>
              <a:pPr/>
              <a:t>12/18/2024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1387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9292CE97-A7CB-A74A-98CF-5C396CF1CB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812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29885"/>
            <a:ext cx="7772400" cy="53219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062080"/>
            <a:ext cx="7772400" cy="399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423561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8058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2" r:id="rId4"/>
    <p:sldLayoutId id="2147483656" r:id="rId5"/>
    <p:sldLayoutId id="2147483654" r:id="rId6"/>
    <p:sldLayoutId id="2147483657" r:id="rId7"/>
    <p:sldLayoutId id="2147483655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7" r:id="rId16"/>
    <p:sldLayoutId id="2147483666" r:id="rId17"/>
    <p:sldLayoutId id="214748366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B85E6F5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F1B68-03EB-0586-DC57-944F14C44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29885"/>
            <a:ext cx="7772400" cy="532195"/>
          </a:xfrm>
        </p:spPr>
        <p:txBody>
          <a:bodyPr vert="horz" lIns="68580" tIns="34290" rIns="68580" bIns="34290" rtlCol="0">
            <a:normAutofit fontScale="90000"/>
          </a:bodyPr>
          <a:lstStyle/>
          <a:p>
            <a:r>
              <a:rPr lang="en-IN" dirty="0"/>
              <a:t>Inventory Stock Order Forecasting @ Attridge Coop Food Store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BF21CB4-CBD0-AB81-236F-72951E0AF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449386"/>
            <a:ext cx="7772400" cy="399832"/>
          </a:xfrm>
        </p:spPr>
        <p:txBody>
          <a:bodyPr>
            <a:normAutofit/>
          </a:bodyPr>
          <a:lstStyle/>
          <a:p>
            <a:r>
              <a:rPr lang="en-IN" sz="1600" dirty="0"/>
              <a:t>Ajinkya </a:t>
            </a:r>
            <a:r>
              <a:rPr lang="en-IN" sz="1600" dirty="0" err="1"/>
              <a:t>Gole</a:t>
            </a:r>
            <a:r>
              <a:rPr lang="en-IN" sz="1600" dirty="0"/>
              <a:t>, Virgil Dsouza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449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60B6-535D-3C8B-1837-666AF3C1C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600201"/>
            <a:ext cx="3008313" cy="4525962"/>
          </a:xfrm>
        </p:spPr>
        <p:txBody>
          <a:bodyPr>
            <a:normAutofit/>
          </a:bodyPr>
          <a:lstStyle/>
          <a:p>
            <a:r>
              <a:rPr lang="en-IN" b="1" dirty="0"/>
              <a:t>Model 2</a:t>
            </a:r>
          </a:p>
          <a:p>
            <a:r>
              <a:rPr lang="en-IN" b="1" dirty="0" err="1"/>
              <a:t>XGB</a:t>
            </a:r>
            <a:r>
              <a:rPr lang="en-IN" dirty="0" err="1"/>
              <a:t>oost</a:t>
            </a:r>
            <a:r>
              <a:rPr lang="en-IN" dirty="0"/>
              <a:t> (Extreme Gradient Boosting) would require the time series data to be converted into actual columns. Like “sale from previous day”, “sale from week ago” etc.</a:t>
            </a:r>
          </a:p>
          <a:p>
            <a:endParaRPr lang="en-IN" dirty="0"/>
          </a:p>
          <a:p>
            <a:r>
              <a:rPr lang="en-IN" dirty="0" err="1"/>
              <a:t>XGBoost</a:t>
            </a:r>
            <a:r>
              <a:rPr lang="en-IN" dirty="0"/>
              <a:t> can handle outside factors such as promotional events, price drops etc. that might influence the sales.</a:t>
            </a:r>
          </a:p>
          <a:p>
            <a:endParaRPr lang="en-IN" dirty="0"/>
          </a:p>
          <a:p>
            <a:r>
              <a:rPr lang="en-IN" dirty="0"/>
              <a:t>Also, while being better prepared to handle missing data, it is also good in incorporating rolling statistical numbers like lead time, demand nonlinearity.</a:t>
            </a:r>
          </a:p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73CBE-B1AC-E9A9-DCF9-05CB762864F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7261" y="958343"/>
            <a:ext cx="5221287" cy="3442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700" dirty="0"/>
              <a:t>Data Modelling</a:t>
            </a:r>
            <a:endParaRPr lang="en-US" sz="17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6EED942-FB3F-2D45-3285-385075ED1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836" y="1600201"/>
            <a:ext cx="4519059" cy="471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1966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AF711-5E31-2A37-80DC-042DD9404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52" y="368492"/>
            <a:ext cx="8229600" cy="699430"/>
          </a:xfrm>
        </p:spPr>
        <p:txBody>
          <a:bodyPr/>
          <a:lstStyle/>
          <a:p>
            <a:r>
              <a:rPr lang="en-US" dirty="0"/>
              <a:t>Flow Charts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1F5EE-B20E-4F04-9A77-52C34707C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6306"/>
            <a:ext cx="9144000" cy="41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00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371E902-1C46-DB82-1E79-F877445F1A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Initial Graphs</a:t>
            </a:r>
          </a:p>
        </p:txBody>
      </p:sp>
    </p:spTree>
    <p:extLst>
      <p:ext uri="{BB962C8B-B14F-4D97-AF65-F5344CB8AC3E}">
        <p14:creationId xmlns:p14="http://schemas.microsoft.com/office/powerpoint/2010/main" val="3201469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creen&#10;&#10;Description automatically generated">
            <a:extLst>
              <a:ext uri="{FF2B5EF4-FFF2-40B4-BE49-F238E27FC236}">
                <a16:creationId xmlns:a16="http://schemas.microsoft.com/office/drawing/2014/main" id="{6021E978-52AD-D89F-3BEA-84601C371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016182" cy="68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67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A6045-469C-8908-902A-63BDEEC8F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3EEE35-879F-0C63-424D-2D579652B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14" y="931560"/>
            <a:ext cx="7635902" cy="53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9C3F-5799-999D-34CE-070CABFBB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D3C6B6-9441-5AAA-7130-281D7D1CC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52" y="590325"/>
            <a:ext cx="7881383" cy="567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89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1E603EA9-E5CF-2254-A8D0-DCA43E59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490" y="471948"/>
            <a:ext cx="9144000" cy="48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58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58940-0E7C-1F3B-2DE0-92E35BD9C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71" y="295420"/>
            <a:ext cx="8229600" cy="699430"/>
          </a:xfrm>
        </p:spPr>
        <p:txBody>
          <a:bodyPr/>
          <a:lstStyle/>
          <a:p>
            <a:r>
              <a:rPr lang="en-US" dirty="0"/>
              <a:t>Libraries Used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5D18F39-252D-9DA4-DF06-58A8E8AF4F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2052620"/>
              </p:ext>
            </p:extLst>
          </p:nvPr>
        </p:nvGraphicFramePr>
        <p:xfrm>
          <a:off x="0" y="1238866"/>
          <a:ext cx="9065342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1309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E895-5FA6-9C08-16D8-D693CC62D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94560-7E1B-F231-5076-FDE5E47847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Modelling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1283190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18AAE-85F6-4166-505B-3F7BB168B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682DFB-55F9-8901-E4C3-080AC0A6F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142" y="1"/>
            <a:ext cx="6888873" cy="2959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29C9F-6C72-941A-5496-271EBAD6B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3139"/>
            <a:ext cx="9213574" cy="41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53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35696853-F6B7-9490-2470-314868C1E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344214"/>
          </a:xfrm>
        </p:spPr>
        <p:txBody>
          <a:bodyPr/>
          <a:lstStyle/>
          <a:p>
            <a:r>
              <a:rPr lang="en-IN" dirty="0"/>
              <a:t>Co-op Ownership</a:t>
            </a:r>
            <a:endParaRPr lang="en-US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D2AF28A-2496-DAD9-CC0C-A10515A1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18207"/>
            <a:ext cx="8229600" cy="699430"/>
          </a:xfrm>
        </p:spPr>
        <p:txBody>
          <a:bodyPr/>
          <a:lstStyle/>
          <a:p>
            <a:r>
              <a:rPr lang="en-IN" dirty="0"/>
              <a:t>Introduction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1D1BEED4-C2B9-2FD5-2EF7-E7AD362BD1A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00" y="2038132"/>
            <a:ext cx="4038600" cy="1903248"/>
          </a:xfrm>
        </p:spPr>
        <p:txBody>
          <a:bodyPr/>
          <a:lstStyle/>
          <a:p>
            <a:r>
              <a:rPr lang="en-IN" dirty="0"/>
              <a:t>Individual Member ownership makes up Co-op. These are consumers themselves.</a:t>
            </a:r>
          </a:p>
          <a:p>
            <a:r>
              <a:rPr lang="en-US" dirty="0"/>
              <a:t>In last 5 years, Co-op has made $1.9 billion in patronage allocations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2609CF97-D500-32C3-CA88-5090C56875F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48200" y="1600201"/>
            <a:ext cx="4038600" cy="344214"/>
          </a:xfrm>
        </p:spPr>
        <p:txBody>
          <a:bodyPr/>
          <a:lstStyle/>
          <a:p>
            <a:r>
              <a:rPr lang="en-IN" dirty="0"/>
              <a:t>Spread across Western Canada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9FED0-F694-6DCB-7FF8-B2443F6FE0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65" r="7395" b="1"/>
          <a:stretch/>
        </p:blipFill>
        <p:spPr>
          <a:xfrm>
            <a:off x="4648200" y="2038132"/>
            <a:ext cx="4038600" cy="270028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9BF384-426E-CE05-8B83-642FDB9595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467" r="2" b="2"/>
          <a:stretch/>
        </p:blipFill>
        <p:spPr>
          <a:xfrm>
            <a:off x="457200" y="3941381"/>
            <a:ext cx="4038600" cy="2193542"/>
          </a:xfrm>
          <a:prstGeom prst="rect">
            <a:avLst/>
          </a:prstGeom>
          <a:noFill/>
        </p:spPr>
      </p:pic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B75C8A90-F6AD-0A87-3BFC-014F362E845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48200" y="4738414"/>
            <a:ext cx="4191000" cy="165255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“Relationships are fundamental to this, between FCL and local Co-ops, between team members and leaders, between Co-op boards and strategic partners, and the list goes on….”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i="0" dirty="0">
                <a:solidFill>
                  <a:schemeClr val="tx1"/>
                </a:solidFill>
              </a:rPr>
              <a:t>CEO Heather Ryan</a:t>
            </a:r>
          </a:p>
        </p:txBody>
      </p:sp>
    </p:spTree>
    <p:extLst>
      <p:ext uri="{BB962C8B-B14F-4D97-AF65-F5344CB8AC3E}">
        <p14:creationId xmlns:p14="http://schemas.microsoft.com/office/powerpoint/2010/main" val="657990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AE1EA-8D1F-AE8D-0D5B-9930A891A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640008A-B699-9D33-9A89-7C76F44E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4" y="4066922"/>
            <a:ext cx="9067413" cy="1051730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42A019-DA54-004D-73DB-BAFDEABF031B}"/>
              </a:ext>
            </a:extLst>
          </p:cNvPr>
          <p:cNvSpPr txBox="1">
            <a:spLocks/>
          </p:cNvSpPr>
          <p:nvPr/>
        </p:nvSpPr>
        <p:spPr>
          <a:xfrm>
            <a:off x="90534" y="3406450"/>
            <a:ext cx="8539316" cy="13209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600" i="1" kern="1200" baseline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0" dirty="0">
                <a:solidFill>
                  <a:schemeClr val="tx1"/>
                </a:solidFill>
              </a:rPr>
              <a:t>Aggregated data based on Barcode and grouped it weekly (7days)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8856A-E7E4-4A9D-1486-2E8F9A655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2687"/>
            <a:ext cx="9067413" cy="202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09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F064B-9A73-25C9-03DB-96E3F724169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47484" y="4575954"/>
            <a:ext cx="8539316" cy="1930544"/>
          </a:xfrm>
        </p:spPr>
        <p:txBody>
          <a:bodyPr/>
          <a:lstStyle/>
          <a:p>
            <a:r>
              <a:rPr lang="en-US" i="0" dirty="0">
                <a:solidFill>
                  <a:schemeClr val="tx1"/>
                </a:solidFill>
              </a:rPr>
              <a:t>Demand is fluctuating depending on factors such as weather, promotions etc.</a:t>
            </a:r>
          </a:p>
          <a:p>
            <a:r>
              <a:rPr lang="en-US" i="0" dirty="0">
                <a:solidFill>
                  <a:schemeClr val="tx1"/>
                </a:solidFill>
              </a:rPr>
              <a:t>We would most likely need to use first order differencing here, as there is clear seasonality spikes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2358E9-13D1-CA9E-560D-545A9E0F8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53"/>
            <a:ext cx="8090452" cy="421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91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33406-E031-0C15-1101-B49C1F957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C4A61-B437-9C23-00B7-A4E6CC8C172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47484" y="4208206"/>
            <a:ext cx="8539316" cy="1930544"/>
          </a:xfrm>
        </p:spPr>
        <p:txBody>
          <a:bodyPr/>
          <a:lstStyle/>
          <a:p>
            <a:r>
              <a:rPr lang="en-US" sz="1400" i="0" dirty="0">
                <a:solidFill>
                  <a:schemeClr val="tx1"/>
                </a:solidFill>
              </a:rPr>
              <a:t>The ADF test and p value tell us that the data is stationary, but we also see that seasonality exists.</a:t>
            </a:r>
          </a:p>
          <a:p>
            <a:r>
              <a:rPr lang="en-US" sz="1400" i="0" dirty="0">
                <a:solidFill>
                  <a:schemeClr val="tx1"/>
                </a:solidFill>
              </a:rPr>
              <a:t>Autocorrelation test and Partial ACF tells us basically if the data is related to itself at different points of time</a:t>
            </a:r>
          </a:p>
          <a:p>
            <a:r>
              <a:rPr lang="en-US" sz="1400" i="0" dirty="0">
                <a:solidFill>
                  <a:schemeClr val="tx1"/>
                </a:solidFill>
              </a:rPr>
              <a:t>This tell us there is not much dependency in the data, which is good.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E8B6FC-EE99-F419-CC7C-075726F9F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" y="117438"/>
            <a:ext cx="6591246" cy="4017240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6B5CD7B-30E5-67BB-5643-079370F0F998}"/>
              </a:ext>
            </a:extLst>
          </p:cNvPr>
          <p:cNvSpPr txBox="1">
            <a:spLocks/>
          </p:cNvSpPr>
          <p:nvPr/>
        </p:nvSpPr>
        <p:spPr>
          <a:xfrm>
            <a:off x="7116416" y="1580536"/>
            <a:ext cx="1811273" cy="2047248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600" i="1" kern="1200" baseline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i="0" dirty="0">
                <a:solidFill>
                  <a:schemeClr val="tx1"/>
                </a:solidFill>
              </a:rPr>
              <a:t>p = How many previous values (lags) affect the data</a:t>
            </a:r>
          </a:p>
          <a:p>
            <a:pPr marL="0" indent="0">
              <a:buNone/>
            </a:pPr>
            <a:endParaRPr lang="en-US" sz="1100" i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100" i="0" dirty="0">
                <a:solidFill>
                  <a:schemeClr val="tx1"/>
                </a:solidFill>
              </a:rPr>
              <a:t>d = How many times you need to "difference" the data to make it stationary</a:t>
            </a:r>
          </a:p>
          <a:p>
            <a:pPr marL="0" indent="0">
              <a:buNone/>
            </a:pPr>
            <a:endParaRPr lang="en-US" sz="1100" i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100" i="0" dirty="0">
                <a:solidFill>
                  <a:schemeClr val="tx1"/>
                </a:solidFill>
              </a:rPr>
              <a:t>q = How many past errors (mistakes in prediction) affect the data.</a:t>
            </a:r>
          </a:p>
        </p:txBody>
      </p:sp>
    </p:spTree>
    <p:extLst>
      <p:ext uri="{BB962C8B-B14F-4D97-AF65-F5344CB8AC3E}">
        <p14:creationId xmlns:p14="http://schemas.microsoft.com/office/powerpoint/2010/main" val="4032930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140534-BDB3-BD08-E0CE-73D34E67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413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80393C-1C43-102D-46BD-959ED7066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39" y="4413908"/>
            <a:ext cx="6440129" cy="203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68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6F79E-6CB5-A546-A692-B114A040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60767E-EE5B-A62D-05A7-5D3CB34F5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969" y="88648"/>
            <a:ext cx="5706814" cy="67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39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A26A5-02C0-47D7-C44A-35A819AB1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27E33BA9-E582-3FB2-4542-7DBB61A92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7" y="0"/>
            <a:ext cx="4890052" cy="6361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C73E7E-1F18-DDA5-FB94-BCC5DAEA9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4031"/>
            <a:ext cx="4572000" cy="438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4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3DF8E-1F56-E9BB-F0E5-710B09B1B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9289A-4F04-ED07-BD29-A98817C94D92}"/>
              </a:ext>
            </a:extLst>
          </p:cNvPr>
          <p:cNvSpPr txBox="1">
            <a:spLocks/>
          </p:cNvSpPr>
          <p:nvPr/>
        </p:nvSpPr>
        <p:spPr>
          <a:xfrm>
            <a:off x="133718" y="4277032"/>
            <a:ext cx="8539316" cy="19305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600" i="1" kern="1200" baseline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0" dirty="0">
                <a:solidFill>
                  <a:schemeClr val="tx1"/>
                </a:solidFill>
              </a:rPr>
              <a:t>The residual plot shows noticeable cyclical patterns, which suggest that the ARIMA model may not have fully captured all underlying trends or seasonality in the data.</a:t>
            </a:r>
          </a:p>
          <a:p>
            <a:r>
              <a:rPr lang="en-US" i="0" dirty="0">
                <a:solidFill>
                  <a:schemeClr val="tx1"/>
                </a:solidFill>
              </a:rPr>
              <a:t>Ideally should be random noise. </a:t>
            </a:r>
          </a:p>
          <a:p>
            <a:r>
              <a:rPr lang="en-US" i="0" dirty="0">
                <a:solidFill>
                  <a:schemeClr val="tx1"/>
                </a:solidFill>
              </a:rPr>
              <a:t>In this plot, while many of the residuals hover around zero, the spikes might suggest specific time periods where the model's performance was poor.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3137B-BFAE-30BB-9AF6-87AFBC3F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18" y="196645"/>
            <a:ext cx="6564401" cy="391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5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B08A-EF48-C955-BC9B-E1EF9BBCA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3CC8F-62D7-DB53-05F3-A87A4C56FC91}"/>
              </a:ext>
            </a:extLst>
          </p:cNvPr>
          <p:cNvSpPr txBox="1">
            <a:spLocks/>
          </p:cNvSpPr>
          <p:nvPr/>
        </p:nvSpPr>
        <p:spPr>
          <a:xfrm>
            <a:off x="133718" y="4277032"/>
            <a:ext cx="8539316" cy="193054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600" i="1" kern="1200" baseline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0" dirty="0">
                <a:solidFill>
                  <a:schemeClr val="tx1"/>
                </a:solidFill>
              </a:rPr>
              <a:t>Except at the beginning, the correlations at subsequent lags quickly drop close to zero.</a:t>
            </a:r>
          </a:p>
          <a:p>
            <a:r>
              <a:rPr lang="en-US" i="0" dirty="0">
                <a:solidFill>
                  <a:schemeClr val="tx1"/>
                </a:solidFill>
              </a:rPr>
              <a:t>The blue shaded area represents the 95% confidence interval. Any correlation that falls within this area is considered statistically insignificant.</a:t>
            </a:r>
          </a:p>
          <a:p>
            <a:r>
              <a:rPr lang="en-US" i="0" dirty="0">
                <a:solidFill>
                  <a:schemeClr val="tx1"/>
                </a:solidFill>
              </a:rPr>
              <a:t>ARIMA model is working well, as the residuals are mostly uncorrelated and behave like random noise</a:t>
            </a:r>
          </a:p>
        </p:txBody>
      </p:sp>
      <p:pic>
        <p:nvPicPr>
          <p:cNvPr id="2" name="Picture 1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A3EC36CE-1B55-1A42-B2CC-7A47E156D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17" y="126836"/>
            <a:ext cx="5643102" cy="387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23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76E9-0EC8-14DD-6C8A-972558CD50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Extreme Gradient Boosting (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2118AB-1871-6A54-0B62-18C995105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Modelling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1519814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65CDB-0CD6-D1AF-FE1C-7EB16B9DA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CF2D44-6387-2366-611C-ECDA5266E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969343"/>
            <a:ext cx="8239539" cy="315682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have incorporated </a:t>
            </a:r>
            <a:r>
              <a:rPr lang="en-IN" dirty="0" err="1"/>
              <a:t>atleast</a:t>
            </a:r>
            <a:r>
              <a:rPr lang="en-IN" dirty="0"/>
              <a:t> 60 input features, which are a combination of weather data, weekend flag and partial discount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CFAD0-46D7-02B9-6C76-65971D91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28513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329323-B1F4-E87D-4C80-CF8B160E8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46192"/>
            <a:ext cx="8934488" cy="259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61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Co-op has over 65,000+ SKU’s, with the store having an average daily spend of $10K just on FMCG products.</a:t>
            </a:r>
          </a:p>
          <a:p>
            <a:r>
              <a:rPr lang="en-IN" dirty="0"/>
              <a:t>Current Inventory ordering is done by utilizing the years of experience the senior supervisors have on the consumer behaviour and promotional offers for the week/month.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IN" dirty="0"/>
              <a:t>Importance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B9EDD-EEBA-71E4-BCB1-FFCBECEDCEA3}"/>
              </a:ext>
            </a:extLst>
          </p:cNvPr>
          <p:cNvSpPr txBox="1"/>
          <p:nvPr/>
        </p:nvSpPr>
        <p:spPr>
          <a:xfrm>
            <a:off x="1765737" y="6561580"/>
            <a:ext cx="5612525" cy="19991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en-US" sz="650" dirty="0">
                <a:latin typeface="Arial" panose="020B0604020202020204" pitchFamily="34" charset="0"/>
                <a:cs typeface="Arial" panose="020B0604020202020204" pitchFamily="34" charset="0"/>
              </a:rPr>
              <a:t>LOCALLY INVESTED   •   COMMUNITY-MINDED   •   LIFETIME MEMBERSHIP BENEFITS   •   CARE FOR THE ENVIRONMENT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158916A-E2F8-9B8A-5764-27788189E6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9085884"/>
              </p:ext>
            </p:extLst>
          </p:nvPr>
        </p:nvGraphicFramePr>
        <p:xfrm>
          <a:off x="717755" y="3313470"/>
          <a:ext cx="6902246" cy="2826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1659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F0CD33A-F927-B3E2-1B94-667E1B7C49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2819085"/>
              </p:ext>
            </p:extLst>
          </p:nvPr>
        </p:nvGraphicFramePr>
        <p:xfrm>
          <a:off x="0" y="11436"/>
          <a:ext cx="9144000" cy="5365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0320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CD914-EF7C-E75D-3FDB-714BAE933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F90030-2282-F2D2-16E3-D559B9ADE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90" y="-1"/>
            <a:ext cx="9232490" cy="57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3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762F6-89F1-1670-C01E-2CB7A6914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AF687D-EB9E-BFDB-311C-E47DC2A6B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5758"/>
            <a:ext cx="8839200" cy="453224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AFB7B5-A963-33C7-A22E-BCEF1918B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" y="496958"/>
            <a:ext cx="8686800" cy="1828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Creates lagged features for target column, Sales Quantity for each SKU.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Also creates rolling averages and standard deviations to capture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Incorporating lagged weather and their rolling statistics.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also drop any rows which don’t have data or is Nan.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is essentially converting the data into a more time-series forecasting form</a:t>
            </a:r>
          </a:p>
        </p:txBody>
      </p:sp>
    </p:spTree>
    <p:extLst>
      <p:ext uri="{BB962C8B-B14F-4D97-AF65-F5344CB8AC3E}">
        <p14:creationId xmlns:p14="http://schemas.microsoft.com/office/powerpoint/2010/main" val="96339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997D8-3263-E9D7-5C93-3D392991D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A44DC-7DFD-93D4-A25D-8D42DFC8F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793" y="5360828"/>
            <a:ext cx="8416413" cy="103014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skip the rows or SKU’s which have less than 10 rows, as past history showed that it gives us bad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Using Scalar to get data between 0 and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save the trained model and its scaler so we can use them later to predict sales for this SKU.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Further tuning of hyperparameters is needed, using techniques like grid search, random search, or Bayesian optimization to find the best combination.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681EC-3B7E-368C-775F-4E9DE122F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8566"/>
            <a:ext cx="8249479" cy="5366031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A276700-9691-730B-3BBB-6AE2385E76C5}"/>
              </a:ext>
            </a:extLst>
          </p:cNvPr>
          <p:cNvSpPr txBox="1">
            <a:spLocks/>
          </p:cNvSpPr>
          <p:nvPr/>
        </p:nvSpPr>
        <p:spPr>
          <a:xfrm>
            <a:off x="5688367" y="2594662"/>
            <a:ext cx="2374618" cy="2421193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600" i="1" kern="1200" baseline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0" dirty="0">
                <a:solidFill>
                  <a:srgbClr val="FF0000"/>
                </a:solidFill>
              </a:rPr>
              <a:t>Manually Chose the Hyper Parameters for now during configuration!</a:t>
            </a:r>
          </a:p>
          <a:p>
            <a:pPr marL="0" indent="0">
              <a:buNone/>
            </a:pPr>
            <a:r>
              <a:rPr lang="en-US" sz="1400" i="0" dirty="0">
                <a:solidFill>
                  <a:srgbClr val="FF0000"/>
                </a:solidFill>
              </a:rPr>
              <a:t>We should be using </a:t>
            </a:r>
            <a:r>
              <a:rPr lang="en-US" sz="1400" i="0" dirty="0" err="1">
                <a:solidFill>
                  <a:srgbClr val="FF0000"/>
                </a:solidFill>
              </a:rPr>
              <a:t>GridsearchCV</a:t>
            </a:r>
            <a:r>
              <a:rPr lang="en-US" sz="1400" i="0" dirty="0">
                <a:solidFill>
                  <a:srgbClr val="FF0000"/>
                </a:solidFill>
              </a:rPr>
              <a:t> for this, but less memory!!!</a:t>
            </a:r>
          </a:p>
        </p:txBody>
      </p:sp>
    </p:spTree>
    <p:extLst>
      <p:ext uri="{BB962C8B-B14F-4D97-AF65-F5344CB8AC3E}">
        <p14:creationId xmlns:p14="http://schemas.microsoft.com/office/powerpoint/2010/main" val="2884914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C0E89-B577-6DC1-8CC3-F9843FEB9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1FC5CF-82DC-AA4E-5288-1FC4A3C26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21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55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C7AF5-6CB7-9D58-6B36-70BEA4639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300B525-6CAA-5802-4A47-66A57FF4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450"/>
            <a:ext cx="9014791" cy="45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95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9AD3A-46DF-9027-0F9F-EC91C62D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85196-F738-82B4-FAD6-E2C4CEE67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538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874744-39E9-27D0-3247-6A70D2DCA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223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7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7D9F3-8D62-6184-A152-ABAAB1651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F19852E-6FCE-F073-A923-20881760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883538" cy="2556387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8C60617-3D11-58F1-3C6B-B1F0CD4FA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658" y="2565219"/>
            <a:ext cx="8416413" cy="201661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error margins (MAE ~1.13 and RMSE ~2.43) indicate that your model performs reasonably well for absolute sales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MAPE of 30.54% is moderate.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13D15-BCE7-7DCD-C4E9-D257C1604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323" y="3429000"/>
            <a:ext cx="6420465" cy="3416116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DB02F75-3E7E-104C-5E52-EDEF8F6F03A6}"/>
              </a:ext>
            </a:extLst>
          </p:cNvPr>
          <p:cNvSpPr txBox="1">
            <a:spLocks/>
          </p:cNvSpPr>
          <p:nvPr/>
        </p:nvSpPr>
        <p:spPr>
          <a:xfrm>
            <a:off x="4463845" y="4446139"/>
            <a:ext cx="4601497" cy="20166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scatter plot confirms that the model captures the general trend of sales reasonably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is not perfect for unusual sales, but that can be rectified with increase in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0646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7C8775D4-42C4-F663-8CED-4D8EA7E80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004" y="1620079"/>
            <a:ext cx="9284007" cy="523792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56CCAE4-6995-1045-5BF4-787D3C52C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965" y="0"/>
            <a:ext cx="2565761" cy="162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829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9036E-FD94-18E8-AFE9-342FD7816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981D7C-B7E8-1380-59C2-D1309729A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7189" cy="299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4B0490-D7B4-495F-E7EA-B94283D8C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27" y="2923090"/>
            <a:ext cx="6324662" cy="3825969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25C1A0E-6EDC-52FB-23F8-A0785B67882E}"/>
              </a:ext>
            </a:extLst>
          </p:cNvPr>
          <p:cNvSpPr txBox="1">
            <a:spLocks/>
          </p:cNvSpPr>
          <p:nvPr/>
        </p:nvSpPr>
        <p:spPr>
          <a:xfrm>
            <a:off x="6517189" y="1490870"/>
            <a:ext cx="2548153" cy="49718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4479B1-0BEF-E626-11B5-0F56B7247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37" y="60962"/>
            <a:ext cx="2434284" cy="243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8381BE-2A44-680E-A819-A3B3CB5B5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613" y="3261651"/>
            <a:ext cx="2434697" cy="243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035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33957-70F4-F829-1C27-FCA4434D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Review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47237-6DC3-C19C-CD4A-D2752BFDE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8494"/>
            <a:ext cx="8229600" cy="4220604"/>
          </a:xfrm>
        </p:spPr>
        <p:txBody>
          <a:bodyPr/>
          <a:lstStyle/>
          <a:p>
            <a:r>
              <a:rPr lang="en-IN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Inventory management is the continuing process of planning, organizing and controlling inventory that aims at minimizing the investment in inventory while balancing supply and demand.</a:t>
            </a:r>
          </a:p>
          <a:p>
            <a:endParaRPr lang="en-IN" sz="1800" dirty="0">
              <a:latin typeface="Arial" panose="020B0604020202020204" pitchFamily="34" charset="0"/>
              <a:ea typeface="Aptos" panose="020B0004020202020204" pitchFamily="34" charset="0"/>
            </a:endParaRPr>
          </a:p>
          <a:p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A combined approach of ABC + XYZ is likely the most effective for the Grocery chain.</a:t>
            </a:r>
          </a:p>
          <a:p>
            <a:endParaRPr lang="en-US" sz="1800" dirty="0">
              <a:effectLst/>
              <a:latin typeface="Arial" panose="020B0604020202020204" pitchFamily="34" charset="0"/>
              <a:ea typeface="Aptos" panose="020B0004020202020204" pitchFamily="34" charset="0"/>
            </a:endParaRPr>
          </a:p>
          <a:p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Inventory Forecasting using ARIMA is usually preferred for Short term forecasting.</a:t>
            </a:r>
          </a:p>
          <a:p>
            <a:endParaRPr lang="en-US" sz="1800" dirty="0">
              <a:latin typeface="Arial" panose="020B0604020202020204" pitchFamily="34" charset="0"/>
              <a:ea typeface="Aptos" panose="020B0004020202020204" pitchFamily="34" charset="0"/>
            </a:endParaRPr>
          </a:p>
          <a:p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Xgboost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is useful for complex models where the relationships can be non-linear in nature.</a:t>
            </a:r>
          </a:p>
          <a:p>
            <a:endParaRPr lang="en-US" sz="1800" dirty="0">
              <a:latin typeface="Arial" panose="020B0604020202020204" pitchFamily="34" charset="0"/>
              <a:ea typeface="Aptos" panose="020B0004020202020204" pitchFamily="34" charset="0"/>
            </a:endParaRPr>
          </a:p>
          <a:p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Safety stock is a term used by logisticians to describe a level of extra stock that is maintained to mitigate risk of stock outs due to uncertainties in supply and demand</a:t>
            </a:r>
            <a:endParaRPr 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74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971F4AC-B1B1-064C-5176-024B2FA5D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2632"/>
            <a:ext cx="5274355" cy="3775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579CEB-5CBE-97F4-F25F-2D1024B87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74355" cy="3082633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DDFFD99-C08B-742B-EDB5-D67756FF266B}"/>
              </a:ext>
            </a:extLst>
          </p:cNvPr>
          <p:cNvSpPr txBox="1">
            <a:spLocks/>
          </p:cNvSpPr>
          <p:nvPr/>
        </p:nvSpPr>
        <p:spPr>
          <a:xfrm>
            <a:off x="5368412" y="1918147"/>
            <a:ext cx="3318387" cy="422060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For each row in the dataset, the absolute difference between the actual sales and ARIMA predictions is compared to the absolute difference between the actual sales and </a:t>
            </a:r>
            <a:r>
              <a:rPr lang="en-US" sz="1800" dirty="0" err="1"/>
              <a:t>XGBoost</a:t>
            </a:r>
            <a:r>
              <a:rPr lang="en-US" sz="1800" dirty="0"/>
              <a:t> predictions.</a:t>
            </a:r>
          </a:p>
          <a:p>
            <a:r>
              <a:rPr lang="en-US" sz="1800" dirty="0"/>
              <a:t>The matrix shows that </a:t>
            </a:r>
            <a:r>
              <a:rPr lang="en-US" sz="1800" dirty="0" err="1"/>
              <a:t>XGBoost</a:t>
            </a:r>
            <a:r>
              <a:rPr lang="en-US" sz="1800" dirty="0"/>
              <a:t> outperformed ARIMA in 696 cases, whereas ARIMA performed better in 329 cases</a:t>
            </a:r>
          </a:p>
          <a:p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0684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3D9A8-C234-89F4-A957-614FAD497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10"/>
            <a:ext cx="9007621" cy="46257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C83055-24DD-F9E0-30C6-3ED2BBE3F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13" y="4699651"/>
            <a:ext cx="1728019" cy="172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9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A0D4F-AC82-EA0E-A0B2-74157F233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0D6C-C03C-F980-8B4D-ADEC457D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 of the Study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269E4-84FE-62E7-5CAB-4F117FD4B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Missing data on products due to legacy data not being updated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Modelling will be limited to supplier-based products. Products from the Deli section, Produce section won’t be considered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 constraints due to recent cyber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413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4CA55-E3E8-07E2-54DB-70F26775A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931" y="1833318"/>
            <a:ext cx="7772400" cy="532195"/>
          </a:xfrm>
        </p:spPr>
        <p:txBody>
          <a:bodyPr/>
          <a:lstStyle/>
          <a:p>
            <a:r>
              <a:rPr lang="en-IN" dirty="0"/>
              <a:t>Conclusion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3E4A018-429D-7C3B-7A0C-327822DB7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609" y="2425381"/>
            <a:ext cx="2862469" cy="3120654"/>
          </a:xfrm>
        </p:spPr>
        <p:txBody>
          <a:bodyPr>
            <a:normAutofit/>
          </a:bodyPr>
          <a:lstStyle/>
          <a:p>
            <a:r>
              <a:rPr lang="en-US" sz="1200" i="1" dirty="0"/>
              <a:t>“Companies pay too much attention to the cost of doing something.  They should worry more about the cost of not doing it”</a:t>
            </a:r>
          </a:p>
          <a:p>
            <a:r>
              <a:rPr lang="en-US" sz="1200" i="1" dirty="0"/>
              <a:t>Philip Kotler</a:t>
            </a:r>
          </a:p>
        </p:txBody>
      </p:sp>
    </p:spTree>
    <p:extLst>
      <p:ext uri="{BB962C8B-B14F-4D97-AF65-F5344CB8AC3E}">
        <p14:creationId xmlns:p14="http://schemas.microsoft.com/office/powerpoint/2010/main" val="466818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ADEC8-2656-481A-43C0-F2581F57E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78" y="1391478"/>
            <a:ext cx="8438322" cy="47472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analysis highlights </a:t>
            </a:r>
            <a:r>
              <a:rPr lang="en-US" dirty="0" err="1"/>
              <a:t>XGBoost</a:t>
            </a:r>
            <a:r>
              <a:rPr lang="en-US" dirty="0"/>
              <a:t> in capturing complex relationships in the data, while ARIMA excelled in scenarios where seasonality was consistent.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Manually defined hyperparameters performed reasonably well, no hyperparameter tuning was conducted, leaving room for further optimization.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XGBoost</a:t>
            </a:r>
            <a:r>
              <a:rPr lang="en-US" dirty="0"/>
              <a:t> outperformed ARIMA in handling noisy or complex data, where relationships between features and target values were less explicit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XGBoost</a:t>
            </a:r>
            <a:r>
              <a:rPr lang="en-US" sz="1600" dirty="0"/>
              <a:t> model demonstrated strong predictive performance, achieving a Mean Absolute Error (MAE) of 1.13, a Root Mean Squared Error (RMSE) of 2.42, and a Mean Absolute Percentage Error (MAPE) of 30.54%</a:t>
            </a:r>
          </a:p>
        </p:txBody>
      </p:sp>
    </p:spTree>
    <p:extLst>
      <p:ext uri="{BB962C8B-B14F-4D97-AF65-F5344CB8AC3E}">
        <p14:creationId xmlns:p14="http://schemas.microsoft.com/office/powerpoint/2010/main" val="3259511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255777" y="1600201"/>
            <a:ext cx="3008313" cy="4525962"/>
          </a:xfrm>
        </p:spPr>
        <p:txBody>
          <a:bodyPr>
            <a:normAutofit/>
          </a:bodyPr>
          <a:lstStyle/>
          <a:p>
            <a:r>
              <a:rPr lang="en-US" kern="1200" dirty="0">
                <a:latin typeface="Arial"/>
                <a:ea typeface="+mn-ea"/>
                <a:cs typeface="Arial"/>
              </a:rPr>
              <a:t>To understand when do we reorder products based on the store’s inventory constraints like space available, supplier lead times and expiration dates of the products. (Excess Inventory issues)</a:t>
            </a:r>
          </a:p>
          <a:p>
            <a:endParaRPr lang="en-US" kern="1200" dirty="0">
              <a:latin typeface="Arial"/>
              <a:ea typeface="+mn-ea"/>
              <a:cs typeface="Arial"/>
            </a:endParaRPr>
          </a:p>
          <a:p>
            <a:r>
              <a:rPr lang="en-US" kern="1200" dirty="0">
                <a:latin typeface="Arial"/>
                <a:ea typeface="+mn-ea"/>
                <a:cs typeface="Arial"/>
              </a:rPr>
              <a:t>Predicting Inventory order point, by forecasting products at SKU level using ARIMA (Autoregressive Integrated Moving Average) and </a:t>
            </a:r>
            <a:r>
              <a:rPr lang="en-US" kern="1200" dirty="0" err="1">
                <a:latin typeface="Arial"/>
                <a:ea typeface="+mn-ea"/>
                <a:cs typeface="Arial"/>
              </a:rPr>
              <a:t>XGBoost</a:t>
            </a:r>
            <a:r>
              <a:rPr lang="en-US" kern="1200" dirty="0">
                <a:latin typeface="Arial"/>
                <a:ea typeface="+mn-ea"/>
                <a:cs typeface="Arial"/>
              </a:rPr>
              <a:t> (Extreme Gradient Boosting)</a:t>
            </a:r>
          </a:p>
          <a:p>
            <a:endParaRPr lang="en-US" kern="1200" dirty="0">
              <a:latin typeface="Arial"/>
              <a:ea typeface="+mn-ea"/>
              <a:cs typeface="Arial"/>
            </a:endParaRPr>
          </a:p>
          <a:p>
            <a:r>
              <a:rPr lang="en-US" kern="1200" dirty="0">
                <a:latin typeface="Arial"/>
                <a:ea typeface="+mn-ea"/>
                <a:cs typeface="Arial"/>
              </a:rPr>
              <a:t>To understand the Safety stock level by product and incorporating the need to balance it with the product expiration 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8207"/>
            <a:ext cx="8229600" cy="699430"/>
          </a:xfrm>
        </p:spPr>
        <p:txBody>
          <a:bodyPr>
            <a:normAutofit/>
          </a:bodyPr>
          <a:lstStyle/>
          <a:p>
            <a:r>
              <a:rPr lang="en-US" kern="1200">
                <a:latin typeface="Arial"/>
                <a:ea typeface="+mj-ea"/>
                <a:cs typeface="Arial"/>
              </a:rPr>
              <a:t>Problem Statement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A4874-1909-52B5-967D-53B69878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12" y="1490869"/>
            <a:ext cx="5899788" cy="46352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6323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7A91-83F0-1419-42F0-737BE3DB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Research Questions/Objectives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32189-C6EA-F79E-D590-71EC0C34D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10139"/>
            <a:ext cx="8229600" cy="45286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Incorporate Stock Reorder Point for each SKU, using ARIMA (or) </a:t>
            </a:r>
            <a:r>
              <a:rPr lang="en-IN" sz="2000" dirty="0" err="1"/>
              <a:t>XGBoost</a:t>
            </a:r>
            <a:r>
              <a:rPr lang="en-IN" sz="2000" dirty="0"/>
              <a:t> to predict future demand.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Incorporate Safety stock level for each SKU, based on the product demand and average shelf life.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1001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696BB-6A01-6E24-88E1-EB0FA87E1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73CBE-B1AC-E9A9-DCF9-05CB762864F8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IN" dirty="0"/>
              <a:t>Data Collection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60B6-535D-3C8B-1837-666AF3C1C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6907"/>
            <a:ext cx="8229600" cy="4220604"/>
          </a:xfrm>
        </p:spPr>
        <p:txBody>
          <a:bodyPr/>
          <a:lstStyle/>
          <a:p>
            <a:r>
              <a:rPr lang="en-IN" sz="1400" dirty="0"/>
              <a:t>Data Limitations: Historical Sales Data over past 12 months and Inventory levels by each day.</a:t>
            </a:r>
          </a:p>
          <a:p>
            <a:endParaRPr lang="en-IN" sz="1400" dirty="0"/>
          </a:p>
          <a:p>
            <a:r>
              <a:rPr lang="en-IN" sz="1400" dirty="0"/>
              <a:t>Data Cleaning</a:t>
            </a:r>
          </a:p>
          <a:p>
            <a:endParaRPr lang="en-IN" sz="1400" dirty="0"/>
          </a:p>
          <a:p>
            <a:r>
              <a:rPr lang="en-IN" sz="1400" dirty="0"/>
              <a:t>Data set allocation: We will be using Dataset from September 2023 to September 2024 as Training Dataset and September; </a:t>
            </a:r>
            <a:r>
              <a:rPr lang="en-IN" sz="1400" b="1" dirty="0"/>
              <a:t>November 2024</a:t>
            </a:r>
            <a:r>
              <a:rPr lang="en-IN" sz="1400" dirty="0"/>
              <a:t> dataset will be our Test Dataset.</a:t>
            </a:r>
          </a:p>
          <a:p>
            <a:endParaRPr lang="en-IN" sz="1400" dirty="0"/>
          </a:p>
          <a:p>
            <a:r>
              <a:rPr lang="en-IN" sz="1400" dirty="0"/>
              <a:t>Software Used: JD Edwards System, MS Excel and Python.</a:t>
            </a:r>
          </a:p>
          <a:p>
            <a:endParaRPr lang="en-IN" sz="1400" dirty="0"/>
          </a:p>
          <a:p>
            <a:r>
              <a:rPr lang="en-IN" sz="1400" dirty="0"/>
              <a:t>Variables that will be encountered are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/>
              <a:t>PLU Number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/>
              <a:t>Department (Category) and Sub Department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/>
              <a:t>Unit Cost, Quantity, Price</a:t>
            </a:r>
          </a:p>
          <a:p>
            <a:endParaRPr lang="en-IN" sz="1400" dirty="0"/>
          </a:p>
          <a:p>
            <a:r>
              <a:rPr lang="en-IN" sz="1400" dirty="0"/>
              <a:t>New variables such as Rolling statistics for Sales Quantity, Daily Weather data, Discount data and Days split by date. </a:t>
            </a: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17574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60B6-535D-3C8B-1837-666AF3C1C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600201"/>
            <a:ext cx="3008313" cy="4525962"/>
          </a:xfrm>
        </p:spPr>
        <p:txBody>
          <a:bodyPr>
            <a:normAutofit/>
          </a:bodyPr>
          <a:lstStyle/>
          <a:p>
            <a:r>
              <a:rPr lang="en-IN" b="1" dirty="0"/>
              <a:t>Model 1</a:t>
            </a:r>
          </a:p>
          <a:p>
            <a:r>
              <a:rPr lang="en-IN" b="1" dirty="0" err="1"/>
              <a:t>A</a:t>
            </a:r>
            <a:r>
              <a:rPr lang="en-IN" dirty="0" err="1"/>
              <a:t>uto</a:t>
            </a:r>
            <a:r>
              <a:rPr lang="en-IN" b="1" dirty="0" err="1"/>
              <a:t>R</a:t>
            </a:r>
            <a:r>
              <a:rPr lang="en-IN" dirty="0" err="1"/>
              <a:t>egressive</a:t>
            </a:r>
            <a:r>
              <a:rPr lang="en-IN" dirty="0"/>
              <a:t> </a:t>
            </a:r>
            <a:r>
              <a:rPr lang="en-IN" b="1" dirty="0"/>
              <a:t>I</a:t>
            </a:r>
            <a:r>
              <a:rPr lang="en-IN" dirty="0"/>
              <a:t>ntegrated </a:t>
            </a:r>
            <a:r>
              <a:rPr lang="en-IN" b="1" dirty="0"/>
              <a:t>M</a:t>
            </a:r>
            <a:r>
              <a:rPr lang="en-IN" dirty="0"/>
              <a:t>oving </a:t>
            </a:r>
            <a:r>
              <a:rPr lang="en-IN" b="1" dirty="0"/>
              <a:t>A</a:t>
            </a:r>
            <a:r>
              <a:rPr lang="en-IN" dirty="0"/>
              <a:t>verage (</a:t>
            </a:r>
            <a:r>
              <a:rPr lang="en-IN" b="1" dirty="0"/>
              <a:t>ARIMA</a:t>
            </a:r>
            <a:r>
              <a:rPr lang="en-IN" dirty="0"/>
              <a:t>) model is used for demand forecasting.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Handles time series data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Clear Trend line can be drawn.</a:t>
            </a:r>
          </a:p>
          <a:p>
            <a:pPr lvl="1" indent="0">
              <a:buNone/>
            </a:pPr>
            <a:endParaRPr lang="en-IN" sz="1400" dirty="0"/>
          </a:p>
          <a:p>
            <a:r>
              <a:rPr lang="en-IN" dirty="0"/>
              <a:t>We plot Autocorrelation function (ACF) and Partial Autocorrelation Function (PACF) that will help in visualizing how past observation correlates with the current one.</a:t>
            </a:r>
          </a:p>
          <a:p>
            <a:endParaRPr lang="en-IN" dirty="0"/>
          </a:p>
          <a:p>
            <a:r>
              <a:rPr lang="en-IN" dirty="0"/>
              <a:t>Model Evaluation metrics to be used Mean Absolute Error, Root Mean Square error etc.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73CBE-B1AC-E9A9-DCF9-05CB762864F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7261" y="958343"/>
            <a:ext cx="5221287" cy="3442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700" dirty="0"/>
              <a:t>Data Modelling</a:t>
            </a:r>
            <a:endParaRPr lang="en-US" sz="17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FAF6DD2-05EB-668B-8F49-AF6ED879D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4720" y="1489989"/>
            <a:ext cx="5420071" cy="237319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EA46CE-3319-D7F4-7FBF-A0A3AC736C26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4"/>
          <a:stretch>
            <a:fillRect/>
          </a:stretch>
        </p:blipFill>
        <p:spPr>
          <a:xfrm>
            <a:off x="3276668" y="3938277"/>
            <a:ext cx="5867332" cy="24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60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7B581-E4C9-1BF7-7C56-1D89D940B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BC017-ABE0-CF2F-5377-C174CB9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52" y="368492"/>
            <a:ext cx="8229600" cy="699430"/>
          </a:xfrm>
        </p:spPr>
        <p:txBody>
          <a:bodyPr/>
          <a:lstStyle/>
          <a:p>
            <a:r>
              <a:rPr lang="en-US" dirty="0"/>
              <a:t>Flow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D34FE-9BEA-6297-2ED8-068153E45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435"/>
            <a:ext cx="9144000" cy="436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15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 lnSpcReduction="10000"/>
      </a:bodyPr>
      <a:lstStyle>
        <a:defPPr>
          <a:defRPr sz="2000" dirty="0" smtClean="0">
            <a:solidFill>
              <a:srgbClr val="B20626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6197</TotalTime>
  <Words>1826</Words>
  <Application>Microsoft Office PowerPoint</Application>
  <PresentationFormat>On-screen Show (4:3)</PresentationFormat>
  <Paragraphs>223</Paragraphs>
  <Slides>44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Wingdings</vt:lpstr>
      <vt:lpstr>Office Theme</vt:lpstr>
      <vt:lpstr>Inventory Stock Order Forecasting @ Attridge Coop Food Store</vt:lpstr>
      <vt:lpstr>Introduction</vt:lpstr>
      <vt:lpstr>Introduction</vt:lpstr>
      <vt:lpstr>Literature Review</vt:lpstr>
      <vt:lpstr>Problem Statement</vt:lpstr>
      <vt:lpstr>Research Questions/Objectives</vt:lpstr>
      <vt:lpstr>Methodology</vt:lpstr>
      <vt:lpstr>PowerPoint Presentation</vt:lpstr>
      <vt:lpstr>Flow Charts</vt:lpstr>
      <vt:lpstr>PowerPoint Presentation</vt:lpstr>
      <vt:lpstr>Flow Charts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Libraries Used</vt:lpstr>
      <vt:lpstr>ARIMA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Extreme Gradient Boosting (XGBoost)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 of the Study</vt:lpstr>
      <vt:lpstr>Conclusion</vt:lpstr>
      <vt:lpstr>PowerPoint Presentation</vt:lpstr>
    </vt:vector>
  </TitlesOfParts>
  <Company>Federated Co-op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Vanhouwe</dc:creator>
  <cp:lastModifiedBy>Dsouza, Virgil Lara</cp:lastModifiedBy>
  <cp:revision>64</cp:revision>
  <dcterms:created xsi:type="dcterms:W3CDTF">2018-01-10T21:05:27Z</dcterms:created>
  <dcterms:modified xsi:type="dcterms:W3CDTF">2024-12-19T09:10:43Z</dcterms:modified>
</cp:coreProperties>
</file>